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comments/comment1.xml" ContentType="application/vnd.openxmlformats-officedocument.presentationml.comment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3"/>
  </p:notesMasterIdLst>
  <p:handoutMasterIdLst>
    <p:handoutMasterId r:id="rId14"/>
  </p:handoutMasterIdLst>
  <p:sldIdLst>
    <p:sldId id="256" r:id="rId5"/>
    <p:sldId id="257" r:id="rId6"/>
    <p:sldId id="266" r:id="rId7"/>
    <p:sldId id="273" r:id="rId8"/>
    <p:sldId id="269" r:id="rId9"/>
    <p:sldId id="271" r:id="rId10"/>
    <p:sldId id="272" r:id="rId11"/>
    <p:sldId id="265" r:id="rId12"/>
  </p:sldIdLst>
  <p:sldSz cx="10058400" cy="7772400"/>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lz" initials="j" lastIdx="4" clrIdx="0"/>
  <p:cmAuthor id="1" name="Dahn, LeAnn E" initials="LED" lastIdx="51" clrIdx="1"/>
  <p:cmAuthor id="2" name="Bree Gunter" initials="BG" lastIdx="1" clrIdx="2"/>
  <p:cmAuthor id="3" name="Tompkins, Andrea" initials="TA" lastIdx="1" clrIdx="3">
    <p:extLst>
      <p:ext uri="{19B8F6BF-5375-455C-9EA6-DF929625EA0E}">
        <p15:presenceInfo xmlns:p15="http://schemas.microsoft.com/office/powerpoint/2012/main" userId="S::andrea.tompkins@pearson.com::6ae2736e-5b24-4af4-98bc-79ca7a9e3f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8" autoAdjust="0"/>
    <p:restoredTop sz="51689" autoAdjust="0"/>
  </p:normalViewPr>
  <p:slideViewPr>
    <p:cSldViewPr snapToGrid="0">
      <p:cViewPr varScale="1">
        <p:scale>
          <a:sx n="38" d="100"/>
          <a:sy n="38" d="100"/>
        </p:scale>
        <p:origin x="1764" y="60"/>
      </p:cViewPr>
      <p:guideLst>
        <p:guide orient="horz" pos="2448"/>
        <p:guide pos="3168"/>
      </p:guideLst>
    </p:cSldViewPr>
  </p:slideViewPr>
  <p:notesTextViewPr>
    <p:cViewPr>
      <p:scale>
        <a:sx n="1" d="1"/>
        <a:sy n="1" d="1"/>
      </p:scale>
      <p:origin x="0" y="0"/>
    </p:cViewPr>
  </p:notesTextViewPr>
  <p:notesViewPr>
    <p:cSldViewPr snapToGrid="0">
      <p:cViewPr varScale="1">
        <p:scale>
          <a:sx n="74" d="100"/>
          <a:sy n="74" d="100"/>
        </p:scale>
        <p:origin x="31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02-14T22:06:58.966" idx="1">
    <p:pos x="10" y="10"/>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125707-C4A9-44AC-B9CD-C3BD2883185D}" type="datetimeFigureOut">
              <a:rPr lang="en-US" smtClean="0"/>
              <a:pPr/>
              <a:t>2/17/2022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B6161A-0590-4D20-8BD4-1A77424DC942}" type="slidenum">
              <a:rPr lang="en-US" smtClean="0"/>
              <a:pPr/>
              <a:t>‹#›</a:t>
            </a:fld>
            <a:endParaRPr lang="en-US" dirty="0"/>
          </a:p>
        </p:txBody>
      </p:sp>
    </p:spTree>
    <p:extLst>
      <p:ext uri="{BB962C8B-B14F-4D97-AF65-F5344CB8AC3E}">
        <p14:creationId xmlns:p14="http://schemas.microsoft.com/office/powerpoint/2010/main" val="125846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33F61-7AFF-4E91-9BA8-A681EC5D859B}" type="datetimeFigureOut">
              <a:rPr lang="en-US" smtClean="0"/>
              <a:pPr/>
              <a:t>2/17/2022</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E5E2B-1940-4C12-B0CF-52993C2CB7F2}" type="slidenum">
              <a:rPr lang="en-US" smtClean="0"/>
              <a:pPr/>
              <a:t>‹#›</a:t>
            </a:fld>
            <a:endParaRPr lang="en-US" dirty="0"/>
          </a:p>
        </p:txBody>
      </p:sp>
    </p:spTree>
    <p:extLst>
      <p:ext uri="{BB962C8B-B14F-4D97-AF65-F5344CB8AC3E}">
        <p14:creationId xmlns:p14="http://schemas.microsoft.com/office/powerpoint/2010/main" val="203703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Welcome to the Creating Sessions for Computer-Based</a:t>
            </a:r>
            <a:r>
              <a:rPr lang="en-US" sz="1400" kern="1200" baseline="0" dirty="0">
                <a:solidFill>
                  <a:schemeClr val="tx1"/>
                </a:solidFill>
                <a:effectLst/>
                <a:latin typeface="+mn-lt"/>
                <a:ea typeface="+mn-ea"/>
                <a:cs typeface="+mn-cs"/>
              </a:rPr>
              <a:t> Testing Training Module.</a:t>
            </a:r>
          </a:p>
        </p:txBody>
      </p:sp>
      <p:sp>
        <p:nvSpPr>
          <p:cNvPr id="4" name="Slide Number Placeholder 3"/>
          <p:cNvSpPr>
            <a:spLocks noGrp="1"/>
          </p:cNvSpPr>
          <p:nvPr>
            <p:ph type="sldNum" sz="quarter" idx="10"/>
          </p:nvPr>
        </p:nvSpPr>
        <p:spPr/>
        <p:txBody>
          <a:bodyPr/>
          <a:lstStyle/>
          <a:p>
            <a:fld id="{286E5E2B-1940-4C12-B0CF-52993C2CB7F2}" type="slidenum">
              <a:rPr lang="en-US" smtClean="0"/>
              <a:pPr/>
              <a:t>1</a:t>
            </a:fld>
            <a:endParaRPr lang="en-US" dirty="0"/>
          </a:p>
        </p:txBody>
      </p:sp>
    </p:spTree>
    <p:extLst>
      <p:ext uri="{BB962C8B-B14F-4D97-AF65-F5344CB8AC3E}">
        <p14:creationId xmlns:p14="http://schemas.microsoft.com/office/powerpoint/2010/main" val="407814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In this training, we will provide an overview of the steps to create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Sessions for computer-based testing.</a:t>
            </a:r>
          </a:p>
        </p:txBody>
      </p:sp>
      <p:sp>
        <p:nvSpPr>
          <p:cNvPr id="4" name="Slide Number Placeholder 3"/>
          <p:cNvSpPr>
            <a:spLocks noGrp="1"/>
          </p:cNvSpPr>
          <p:nvPr>
            <p:ph type="sldNum" sz="quarter" idx="10"/>
          </p:nvPr>
        </p:nvSpPr>
        <p:spPr/>
        <p:txBody>
          <a:bodyPr/>
          <a:lstStyle/>
          <a:p>
            <a:fld id="{286E5E2B-1940-4C12-B0CF-52993C2CB7F2}" type="slidenum">
              <a:rPr lang="en-US" smtClean="0"/>
              <a:pPr/>
              <a:t>2</a:t>
            </a:fld>
            <a:endParaRPr lang="en-US" dirty="0"/>
          </a:p>
        </p:txBody>
      </p:sp>
    </p:spTree>
    <p:extLst>
      <p:ext uri="{BB962C8B-B14F-4D97-AF65-F5344CB8AC3E}">
        <p14:creationId xmlns:p14="http://schemas.microsoft.com/office/powerpoint/2010/main" val="4056788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effectLst/>
                <a:latin typeface="Calibri" panose="020F0502020204030204" pitchFamily="34" charset="0"/>
                <a:sym typeface="Calibri" panose="020F0502020204030204" pitchFamily="34" charset="0"/>
              </a:rPr>
              <a:t>Please take a moment to pause the module so you can read the definitions of the different components for creating Sessions. The pause button is located at the bottom, left-hand side of the screen.</a:t>
            </a:r>
            <a:endParaRPr lang="en-US" sz="1400" dirty="0">
              <a:solidFill>
                <a:srgbClr val="000000"/>
              </a:solidFill>
              <a:latin typeface="Calibri" panose="020F0502020204030204" pitchFamily="34" charset="0"/>
              <a:sym typeface="Calibri" panose="020F0502020204030204" pitchFamily="34" charset="0"/>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3</a:t>
            </a:fld>
            <a:endParaRPr lang="en-US" dirty="0"/>
          </a:p>
        </p:txBody>
      </p:sp>
    </p:spTree>
    <p:extLst>
      <p:ext uri="{BB962C8B-B14F-4D97-AF65-F5344CB8AC3E}">
        <p14:creationId xmlns:p14="http://schemas.microsoft.com/office/powerpoint/2010/main" val="573071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kern="1200" dirty="0">
                <a:solidFill>
                  <a:schemeClr val="tx1"/>
                </a:solidFill>
                <a:effectLst/>
                <a:latin typeface="+mn-lt"/>
                <a:ea typeface="+mn-ea"/>
                <a:cs typeface="+mn-cs"/>
              </a:rPr>
              <a:t>Schools may create PearsonAccess</a:t>
            </a:r>
            <a:r>
              <a:rPr lang="en-US" sz="1400" b="0" kern="1200" baseline="30000" dirty="0">
                <a:solidFill>
                  <a:schemeClr val="tx1"/>
                </a:solidFill>
                <a:effectLst/>
                <a:latin typeface="+mn-lt"/>
                <a:ea typeface="+mn-ea"/>
                <a:cs typeface="+mn-cs"/>
              </a:rPr>
              <a:t>next</a:t>
            </a:r>
            <a:r>
              <a:rPr lang="en-US" sz="1400" b="0" kern="1200" dirty="0">
                <a:solidFill>
                  <a:schemeClr val="tx1"/>
                </a:solidFill>
                <a:effectLst/>
                <a:latin typeface="+mn-lt"/>
                <a:ea typeface="+mn-ea"/>
                <a:cs typeface="+mn-cs"/>
              </a:rPr>
              <a:t> Sessions at any time prior to the start of testing, although it is recommended this be done close to the start of testing. Regardless of which option is used, </a:t>
            </a:r>
            <a:r>
              <a:rPr lang="en-US" dirty="0"/>
              <a:t>RIDE </a:t>
            </a:r>
            <a:r>
              <a:rPr lang="en-US" sz="1400" b="0" kern="1200" dirty="0">
                <a:solidFill>
                  <a:schemeClr val="tx1"/>
                </a:solidFill>
                <a:effectLst/>
                <a:latin typeface="+mn-lt"/>
                <a:ea typeface="+mn-ea"/>
                <a:cs typeface="+mn-cs"/>
              </a:rPr>
              <a:t>recommends creating separate PearsonAccess</a:t>
            </a:r>
            <a:r>
              <a:rPr lang="en-US" sz="1400" b="0" kern="1200" baseline="30000" dirty="0">
                <a:solidFill>
                  <a:schemeClr val="tx1"/>
                </a:solidFill>
                <a:effectLst/>
                <a:latin typeface="+mn-lt"/>
                <a:ea typeface="+mn-ea"/>
                <a:cs typeface="+mn-cs"/>
              </a:rPr>
              <a:t>next</a:t>
            </a:r>
            <a:r>
              <a:rPr lang="en-US" sz="1400" b="0" kern="1200" dirty="0">
                <a:solidFill>
                  <a:schemeClr val="tx1"/>
                </a:solidFill>
                <a:effectLst/>
                <a:latin typeface="+mn-lt"/>
                <a:ea typeface="+mn-ea"/>
                <a:cs typeface="+mn-cs"/>
              </a:rPr>
              <a:t> Sessions for students who will test at the same time and in the same location. </a:t>
            </a:r>
            <a:r>
              <a:rPr lang="en-US" sz="1400" kern="1200" dirty="0">
                <a:solidFill>
                  <a:schemeClr val="tx1"/>
                </a:solidFill>
                <a:effectLst/>
                <a:latin typeface="+mn-lt"/>
                <a:ea typeface="+mn-ea"/>
                <a:cs typeface="+mn-cs"/>
              </a:rPr>
              <a:t>You will want to choose a naming convention that's easy for your test administrators to find and manage. You could use the test administrator name, room number of the testing location, grade, subject, or a combination of these. A Session can only contain the students who are assigned the same test code (that is, those who are taking the same grade and subject test).</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If your school needs five or more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Sessions to administer the test or has a large number of students, it is recommended to create Sessions via the SR/PNP import process, which will automatically create Sessions and add students to those Sessions. Multiple Sessions can be managed at the same time.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If you only have a few students to test and/or a few Sessions to create, it may be easier to create the Sessions in the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user interface.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Important Note: If students will be using the Read Aloud or Human Signer accommodation, up to five students can be placed in a separate read aloud/human signer Session. The Session must be marked as a read aloud or human signer Session to ensure that the test administrator receives a proctor testing ticket and students are all assigned the same test form. We will explain this step later in this module.</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Now we will demonstrate these two options.</a:t>
            </a:r>
          </a:p>
          <a:p>
            <a:endParaRPr lang="en-US" sz="1400"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4</a:t>
            </a:fld>
            <a:endParaRPr lang="en-US" dirty="0"/>
          </a:p>
        </p:txBody>
      </p:sp>
    </p:spTree>
    <p:extLst>
      <p:ext uri="{BB962C8B-B14F-4D97-AF65-F5344CB8AC3E}">
        <p14:creationId xmlns:p14="http://schemas.microsoft.com/office/powerpoint/2010/main" val="132796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Step 1: If student records have already been uploaded into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the first step is to export the file so that you can see all the student information.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First, make sure the correct test administration is selected in PearsonAccess</a:t>
            </a:r>
            <a:r>
              <a:rPr lang="en-US" sz="1400" kern="1200" baseline="30000" dirty="0">
                <a:solidFill>
                  <a:schemeClr val="tx1"/>
                </a:solidFill>
                <a:effectLst/>
                <a:latin typeface="+mn-lt"/>
                <a:ea typeface="+mn-ea"/>
                <a:cs typeface="+mn-cs"/>
              </a:rPr>
              <a:t>next  </a:t>
            </a:r>
            <a:r>
              <a:rPr lang="en-US" sz="1400" kern="1200" dirty="0">
                <a:solidFill>
                  <a:schemeClr val="tx1"/>
                </a:solidFill>
                <a:effectLst/>
                <a:latin typeface="+mn-lt"/>
                <a:ea typeface="+mn-ea"/>
                <a:cs typeface="+mn-cs"/>
              </a:rPr>
              <a:t>(the test administration is located at the top dropdown section of the screen). Then, go to </a:t>
            </a:r>
            <a:r>
              <a:rPr lang="en-US" sz="1400" i="1" kern="1200" dirty="0">
                <a:solidFill>
                  <a:schemeClr val="tx1"/>
                </a:solidFill>
                <a:effectLst/>
                <a:latin typeface="+mn-lt"/>
                <a:ea typeface="+mn-ea"/>
                <a:cs typeface="+mn-cs"/>
              </a:rPr>
              <a:t>Setup</a:t>
            </a:r>
            <a:r>
              <a:rPr lang="en-US" sz="1400" kern="1200" dirty="0">
                <a:solidFill>
                  <a:schemeClr val="tx1"/>
                </a:solidFill>
                <a:effectLst/>
                <a:latin typeface="+mn-lt"/>
                <a:ea typeface="+mn-ea"/>
                <a:cs typeface="+mn-cs"/>
              </a:rPr>
              <a:t> and </a:t>
            </a:r>
            <a:r>
              <a:rPr lang="en-US" sz="1400" i="1" kern="1200" dirty="0">
                <a:solidFill>
                  <a:schemeClr val="tx1"/>
                </a:solidFill>
                <a:effectLst/>
                <a:latin typeface="+mn-lt"/>
                <a:ea typeface="+mn-ea"/>
                <a:cs typeface="+mn-cs"/>
              </a:rPr>
              <a:t>Import/Export Data. </a:t>
            </a:r>
            <a:r>
              <a:rPr lang="en-US" sz="1400" kern="1200" dirty="0">
                <a:solidFill>
                  <a:schemeClr val="tx1"/>
                </a:solidFill>
                <a:effectLst/>
                <a:latin typeface="+mn-lt"/>
                <a:ea typeface="+mn-ea"/>
                <a:cs typeface="+mn-cs"/>
              </a:rPr>
              <a:t>Click </a:t>
            </a:r>
            <a:r>
              <a:rPr lang="en-US" sz="1400" i="1" kern="1200" dirty="0">
                <a:solidFill>
                  <a:schemeClr val="tx1"/>
                </a:solidFill>
                <a:effectLst/>
                <a:latin typeface="+mn-lt"/>
                <a:ea typeface="+mn-ea"/>
                <a:cs typeface="+mn-cs"/>
              </a:rPr>
              <a:t>Select Tasks</a:t>
            </a:r>
            <a:r>
              <a:rPr lang="en-US" sz="1400" kern="1200" dirty="0">
                <a:solidFill>
                  <a:schemeClr val="tx1"/>
                </a:solidFill>
                <a:effectLst/>
                <a:latin typeface="+mn-lt"/>
                <a:ea typeface="+mn-ea"/>
                <a:cs typeface="+mn-cs"/>
              </a:rPr>
              <a:t> and </a:t>
            </a:r>
            <a:r>
              <a:rPr lang="en-US" sz="1400" i="1" kern="1200" dirty="0">
                <a:solidFill>
                  <a:schemeClr val="tx1"/>
                </a:solidFill>
                <a:effectLst/>
                <a:latin typeface="+mn-lt"/>
                <a:ea typeface="+mn-ea"/>
                <a:cs typeface="+mn-cs"/>
              </a:rPr>
              <a:t>Import/Export Data, </a:t>
            </a:r>
            <a:r>
              <a:rPr lang="en-US" sz="1400" kern="1200" dirty="0">
                <a:solidFill>
                  <a:schemeClr val="tx1"/>
                </a:solidFill>
                <a:effectLst/>
                <a:latin typeface="+mn-lt"/>
                <a:ea typeface="+mn-ea"/>
                <a:cs typeface="+mn-cs"/>
              </a:rPr>
              <a:t>and click </a:t>
            </a:r>
            <a:r>
              <a:rPr lang="en-US" sz="1400" i="1" kern="1200" dirty="0">
                <a:solidFill>
                  <a:schemeClr val="tx1"/>
                </a:solidFill>
                <a:effectLst/>
                <a:latin typeface="+mn-lt"/>
                <a:ea typeface="+mn-ea"/>
                <a:cs typeface="+mn-cs"/>
              </a:rPr>
              <a:t>Start</a:t>
            </a:r>
            <a:r>
              <a:rPr lang="en-US" sz="1400" kern="1200" dirty="0">
                <a:solidFill>
                  <a:schemeClr val="tx1"/>
                </a:solidFill>
                <a:effectLst/>
                <a:latin typeface="+mn-lt"/>
                <a:ea typeface="+mn-ea"/>
                <a:cs typeface="+mn-cs"/>
              </a:rPr>
              <a:t>. Under </a:t>
            </a:r>
            <a:r>
              <a:rPr lang="en-US" sz="1400" i="1" kern="1200" dirty="0">
                <a:solidFill>
                  <a:schemeClr val="tx1"/>
                </a:solidFill>
                <a:effectLst/>
                <a:latin typeface="+mn-lt"/>
                <a:ea typeface="+mn-ea"/>
                <a:cs typeface="+mn-cs"/>
              </a:rPr>
              <a:t>Type</a:t>
            </a:r>
            <a:r>
              <a:rPr lang="en-US" sz="1400" kern="1200" dirty="0">
                <a:solidFill>
                  <a:schemeClr val="tx1"/>
                </a:solidFill>
                <a:effectLst/>
                <a:latin typeface="+mn-lt"/>
                <a:ea typeface="+mn-ea"/>
                <a:cs typeface="+mn-cs"/>
              </a:rPr>
              <a:t>, select </a:t>
            </a:r>
            <a:r>
              <a:rPr lang="en-US" sz="1400" i="1" kern="1200" dirty="0">
                <a:solidFill>
                  <a:schemeClr val="tx1"/>
                </a:solidFill>
                <a:effectLst/>
                <a:latin typeface="+mn-lt"/>
                <a:ea typeface="+mn-ea"/>
                <a:cs typeface="+mn-cs"/>
              </a:rPr>
              <a:t>Student Registration Export. </a:t>
            </a:r>
            <a:r>
              <a:rPr lang="en-US" sz="1400" kern="1200" dirty="0">
                <a:solidFill>
                  <a:schemeClr val="tx1"/>
                </a:solidFill>
                <a:effectLst/>
                <a:latin typeface="+mn-lt"/>
                <a:ea typeface="+mn-ea"/>
                <a:cs typeface="+mn-cs"/>
              </a:rPr>
              <a:t>Click </a:t>
            </a:r>
            <a:r>
              <a:rPr lang="en-US" sz="1400" i="1" kern="1200" dirty="0">
                <a:solidFill>
                  <a:schemeClr val="tx1"/>
                </a:solidFill>
                <a:effectLst/>
                <a:latin typeface="+mn-lt"/>
                <a:ea typeface="+mn-ea"/>
                <a:cs typeface="+mn-cs"/>
              </a:rPr>
              <a:t>Process</a:t>
            </a:r>
            <a:r>
              <a:rPr lang="en-US" sz="1400" kern="1200" dirty="0">
                <a:solidFill>
                  <a:schemeClr val="tx1"/>
                </a:solidFill>
                <a:effectLst/>
                <a:latin typeface="+mn-lt"/>
                <a:ea typeface="+mn-ea"/>
                <a:cs typeface="+mn-cs"/>
              </a:rPr>
              <a:t>, and then click refresh until the file is ready to download. </a:t>
            </a:r>
          </a:p>
          <a:p>
            <a:r>
              <a:rPr lang="en-US" sz="14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Step 2:  When the file has downloaded, open it and add the appropriate Session names for each student in column M. If you are familiar with the VLOOKUP function in Microsoft Excel, you may want to create a VLOOKUP table to automate assigning students to Sessions, which could be helpful when working with a large student population in five or more Sessions.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When you have finished adding the Session name, make sure that all of the students were assigned to Sessions correctly, and then save the file as a .CSV. </a:t>
            </a:r>
          </a:p>
          <a:p>
            <a:r>
              <a:rPr lang="en-US" sz="1400" kern="1200" dirty="0">
                <a:solidFill>
                  <a:schemeClr val="tx1"/>
                </a:solidFill>
                <a:effectLst/>
                <a:latin typeface="+mn-lt"/>
                <a:ea typeface="+mn-ea"/>
                <a:cs typeface="+mn-cs"/>
              </a:rPr>
              <a:t> </a:t>
            </a:r>
          </a:p>
          <a:p>
            <a:r>
              <a:rPr lang="en-US" sz="1400" b="0" kern="1200" dirty="0">
                <a:solidFill>
                  <a:schemeClr val="tx1"/>
                </a:solidFill>
                <a:effectLst/>
                <a:latin typeface="+mn-lt"/>
                <a:ea typeface="+mn-ea"/>
                <a:cs typeface="+mn-cs"/>
              </a:rPr>
              <a:t>Remember, students who have a human read aloud or human signer must have this designated in the SR/PNP and will need to be placed in a separate Human Read Aloud/Human Signer Session of up to five students. Students may initially be placed in a Human Read Aloud/Human Signer Session using the file import procedure, but the Session must be finalized in the user interface using the C</a:t>
            </a:r>
            <a:r>
              <a:rPr lang="en-US" sz="1400" b="0" i="1" kern="1200" dirty="0">
                <a:solidFill>
                  <a:schemeClr val="tx1"/>
                </a:solidFill>
                <a:effectLst/>
                <a:latin typeface="+mn-lt"/>
                <a:ea typeface="+mn-ea"/>
                <a:cs typeface="+mn-cs"/>
              </a:rPr>
              <a:t>reate/Edit Sessions</a:t>
            </a:r>
            <a:r>
              <a:rPr lang="en-US" sz="1400" b="0" kern="1200" dirty="0">
                <a:solidFill>
                  <a:schemeClr val="tx1"/>
                </a:solidFill>
                <a:effectLst/>
                <a:latin typeface="+mn-lt"/>
                <a:ea typeface="+mn-ea"/>
                <a:cs typeface="+mn-cs"/>
              </a:rPr>
              <a:t> task.</a:t>
            </a:r>
          </a:p>
          <a:p>
            <a:r>
              <a:rPr lang="en-US" sz="1400" b="0" kern="1200" dirty="0">
                <a:solidFill>
                  <a:schemeClr val="tx1"/>
                </a:solidFill>
                <a:effectLst/>
                <a:latin typeface="+mn-lt"/>
                <a:ea typeface="+mn-ea"/>
                <a:cs typeface="+mn-cs"/>
              </a:rPr>
              <a:t> </a:t>
            </a:r>
          </a:p>
          <a:p>
            <a:r>
              <a:rPr lang="en-US" sz="1400" b="0" kern="1200" dirty="0">
                <a:solidFill>
                  <a:srgbClr val="FF0000"/>
                </a:solidFill>
                <a:effectLst/>
                <a:latin typeface="+mn-lt"/>
                <a:ea typeface="+mn-ea"/>
                <a:cs typeface="+mn-cs"/>
              </a:rPr>
              <a:t>Please note that creating Sessions via SR/PNP import is a "one-time" procedure. If you discover errors in Session names after the SR/PNP file import, any changes must be made using the PearsonAccess</a:t>
            </a:r>
            <a:r>
              <a:rPr lang="en-US" sz="1400" b="0" kern="1200" baseline="30000" dirty="0">
                <a:solidFill>
                  <a:srgbClr val="FF0000"/>
                </a:solidFill>
                <a:effectLst/>
                <a:latin typeface="+mn-lt"/>
                <a:ea typeface="+mn-ea"/>
                <a:cs typeface="+mn-cs"/>
              </a:rPr>
              <a:t>next</a:t>
            </a:r>
            <a:r>
              <a:rPr lang="en-US" sz="1400" b="0" kern="1200" dirty="0">
                <a:solidFill>
                  <a:srgbClr val="FF0000"/>
                </a:solidFill>
                <a:effectLst/>
                <a:latin typeface="+mn-lt"/>
                <a:ea typeface="+mn-ea"/>
                <a:cs typeface="+mn-cs"/>
              </a:rPr>
              <a:t> user interface. If you discover several errors in Session names, contact the RICAS Service Center for assistance. </a:t>
            </a:r>
          </a:p>
          <a:p>
            <a:r>
              <a:rPr lang="en-US" sz="1400" b="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Step 3: Now that column M is populated with Session names, it’s time to import the file. Select </a:t>
            </a:r>
            <a:r>
              <a:rPr lang="en-US" sz="1400" i="1" kern="1200" dirty="0">
                <a:solidFill>
                  <a:schemeClr val="tx1"/>
                </a:solidFill>
                <a:effectLst/>
                <a:latin typeface="+mn-lt"/>
                <a:ea typeface="+mn-ea"/>
                <a:cs typeface="+mn-cs"/>
              </a:rPr>
              <a:t>Import/Export Data </a:t>
            </a:r>
            <a:r>
              <a:rPr lang="en-US" sz="1400" kern="1200" dirty="0">
                <a:solidFill>
                  <a:schemeClr val="tx1"/>
                </a:solidFill>
                <a:effectLst/>
                <a:latin typeface="+mn-lt"/>
                <a:ea typeface="+mn-ea"/>
                <a:cs typeface="+mn-cs"/>
              </a:rPr>
              <a:t>and click </a:t>
            </a:r>
            <a:r>
              <a:rPr lang="en-US" sz="1400" i="1" kern="1200" dirty="0">
                <a:solidFill>
                  <a:schemeClr val="tx1"/>
                </a:solidFill>
                <a:effectLst/>
                <a:latin typeface="+mn-lt"/>
                <a:ea typeface="+mn-ea"/>
                <a:cs typeface="+mn-cs"/>
              </a:rPr>
              <a:t>Start. </a:t>
            </a:r>
            <a:r>
              <a:rPr lang="en-US" sz="1400" kern="1200" dirty="0">
                <a:solidFill>
                  <a:schemeClr val="tx1"/>
                </a:solidFill>
                <a:effectLst/>
                <a:latin typeface="+mn-lt"/>
                <a:ea typeface="+mn-ea"/>
                <a:cs typeface="+mn-cs"/>
              </a:rPr>
              <a:t>Under </a:t>
            </a:r>
            <a:r>
              <a:rPr lang="en-US" sz="1400" i="1" kern="1200" dirty="0">
                <a:solidFill>
                  <a:schemeClr val="tx1"/>
                </a:solidFill>
                <a:effectLst/>
                <a:latin typeface="+mn-lt"/>
                <a:ea typeface="+mn-ea"/>
                <a:cs typeface="+mn-cs"/>
              </a:rPr>
              <a:t>Type</a:t>
            </a:r>
            <a:r>
              <a:rPr lang="en-US" sz="1400" kern="1200" dirty="0">
                <a:solidFill>
                  <a:schemeClr val="tx1"/>
                </a:solidFill>
                <a:effectLst/>
                <a:latin typeface="+mn-lt"/>
                <a:ea typeface="+mn-ea"/>
                <a:cs typeface="+mn-cs"/>
              </a:rPr>
              <a:t>, select </a:t>
            </a:r>
            <a:r>
              <a:rPr lang="en-US" sz="1400" i="1" kern="1200" dirty="0">
                <a:solidFill>
                  <a:schemeClr val="tx1"/>
                </a:solidFill>
                <a:effectLst/>
                <a:latin typeface="+mn-lt"/>
                <a:ea typeface="+mn-ea"/>
                <a:cs typeface="+mn-cs"/>
              </a:rPr>
              <a:t>Student Registration Import. </a:t>
            </a:r>
            <a:r>
              <a:rPr lang="en-US" sz="1400" kern="1200" dirty="0">
                <a:solidFill>
                  <a:schemeClr val="tx1"/>
                </a:solidFill>
                <a:effectLst/>
                <a:latin typeface="+mn-lt"/>
                <a:ea typeface="+mn-ea"/>
                <a:cs typeface="+mn-cs"/>
              </a:rPr>
              <a:t>Refresh until the file has finished importing. If you find any errors in importing the file, refer to the </a:t>
            </a:r>
            <a:r>
              <a:rPr lang="en-US" sz="1400" i="1" kern="1200" dirty="0">
                <a:solidFill>
                  <a:schemeClr val="tx1"/>
                </a:solidFill>
                <a:effectLst/>
                <a:latin typeface="+mn-lt"/>
                <a:ea typeface="+mn-ea"/>
                <a:cs typeface="+mn-cs"/>
              </a:rPr>
              <a:t>Guide to the SR/PNP Process</a:t>
            </a:r>
            <a:r>
              <a:rPr lang="en-US" sz="1400" kern="1200" dirty="0">
                <a:solidFill>
                  <a:schemeClr val="tx1"/>
                </a:solidFill>
                <a:effectLst/>
                <a:latin typeface="+mn-lt"/>
                <a:ea typeface="+mn-ea"/>
                <a:cs typeface="+mn-cs"/>
              </a:rPr>
              <a:t> which we’ll discuss on the Resources slide later on in this module.</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Step 4: Confirm that your Sessions have been created by going to </a:t>
            </a:r>
            <a:r>
              <a:rPr lang="en-US" sz="1400" i="1" kern="1200" dirty="0">
                <a:solidFill>
                  <a:schemeClr val="tx1"/>
                </a:solidFill>
                <a:effectLst/>
                <a:latin typeface="+mn-lt"/>
                <a:ea typeface="+mn-ea"/>
                <a:cs typeface="+mn-cs"/>
              </a:rPr>
              <a:t>Testing </a:t>
            </a:r>
            <a:r>
              <a:rPr lang="en-US" sz="1400" kern="1200" dirty="0">
                <a:solidFill>
                  <a:schemeClr val="tx1"/>
                </a:solidFill>
                <a:effectLst/>
                <a:latin typeface="+mn-lt"/>
                <a:ea typeface="+mn-ea"/>
                <a:cs typeface="+mn-cs"/>
              </a:rPr>
              <a:t>and </a:t>
            </a:r>
            <a:r>
              <a:rPr lang="en-US" sz="1400" i="1" kern="1200" dirty="0">
                <a:solidFill>
                  <a:schemeClr val="tx1"/>
                </a:solidFill>
                <a:effectLst/>
                <a:latin typeface="+mn-lt"/>
                <a:ea typeface="+mn-ea"/>
                <a:cs typeface="+mn-cs"/>
              </a:rPr>
              <a:t>Sessions.</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Step 5: If you need to change a Session name or indicate the Session as Human Read Aloud or Human Signer, you will now need to do this in the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user interface. Check the box next to the Session name and go to </a:t>
            </a:r>
            <a:r>
              <a:rPr lang="en-US" sz="1400" i="1" kern="1200" dirty="0">
                <a:solidFill>
                  <a:schemeClr val="tx1"/>
                </a:solidFill>
                <a:effectLst/>
                <a:latin typeface="+mn-lt"/>
                <a:ea typeface="+mn-ea"/>
                <a:cs typeface="+mn-cs"/>
              </a:rPr>
              <a:t>Select Tasks </a:t>
            </a:r>
            <a:r>
              <a:rPr lang="en-US" sz="1400" kern="1200" dirty="0">
                <a:solidFill>
                  <a:schemeClr val="tx1"/>
                </a:solidFill>
                <a:effectLst/>
                <a:latin typeface="+mn-lt"/>
                <a:ea typeface="+mn-ea"/>
                <a:cs typeface="+mn-cs"/>
              </a:rPr>
              <a:t>and </a:t>
            </a:r>
            <a:r>
              <a:rPr lang="en-US" sz="1400" i="1" kern="1200" dirty="0">
                <a:solidFill>
                  <a:schemeClr val="tx1"/>
                </a:solidFill>
                <a:effectLst/>
                <a:latin typeface="+mn-lt"/>
                <a:ea typeface="+mn-ea"/>
                <a:cs typeface="+mn-cs"/>
              </a:rPr>
              <a:t>Create/Edit Sessions</a:t>
            </a:r>
            <a:r>
              <a:rPr lang="en-US" sz="1400" kern="1200" dirty="0">
                <a:solidFill>
                  <a:schemeClr val="tx1"/>
                </a:solidFill>
                <a:effectLst/>
                <a:latin typeface="+mn-lt"/>
                <a:ea typeface="+mn-ea"/>
                <a:cs typeface="+mn-cs"/>
              </a:rPr>
              <a:t>. To indicate the Session as Human Read Aloud or Human Signer, check the box next to </a:t>
            </a:r>
            <a:r>
              <a:rPr lang="en-US" sz="1400" i="1" kern="1200" dirty="0">
                <a:solidFill>
                  <a:schemeClr val="tx1"/>
                </a:solidFill>
                <a:effectLst/>
                <a:latin typeface="+mn-lt"/>
                <a:ea typeface="+mn-ea"/>
                <a:cs typeface="+mn-cs"/>
              </a:rPr>
              <a:t>Proctor Reads Aloud </a:t>
            </a:r>
            <a:r>
              <a:rPr lang="en-US" sz="1400" i="0" kern="1200" dirty="0">
                <a:solidFill>
                  <a:schemeClr val="tx1"/>
                </a:solidFill>
                <a:effectLst/>
                <a:latin typeface="+mn-lt"/>
                <a:ea typeface="+mn-ea"/>
                <a:cs typeface="+mn-cs"/>
              </a:rPr>
              <a:t>and then select either Human Read-Aloud or Human Signer from the </a:t>
            </a:r>
            <a:r>
              <a:rPr lang="en-US" sz="1400" i="1" kern="1200" dirty="0">
                <a:solidFill>
                  <a:schemeClr val="tx1"/>
                </a:solidFill>
                <a:effectLst/>
                <a:latin typeface="+mn-lt"/>
                <a:ea typeface="+mn-ea"/>
                <a:cs typeface="+mn-cs"/>
              </a:rPr>
              <a:t>Form Group Type</a:t>
            </a:r>
            <a:r>
              <a:rPr lang="en-US" sz="1400" i="0" kern="1200" dirty="0">
                <a:solidFill>
                  <a:schemeClr val="tx1"/>
                </a:solidFill>
                <a:effectLst/>
                <a:latin typeface="+mn-lt"/>
                <a:ea typeface="+mn-ea"/>
                <a:cs typeface="+mn-cs"/>
              </a:rPr>
              <a:t> dropdown.</a:t>
            </a:r>
            <a:r>
              <a:rPr lang="en-US" sz="1400" kern="1200" dirty="0">
                <a:solidFill>
                  <a:schemeClr val="tx1"/>
                </a:solidFill>
                <a:effectLst/>
                <a:latin typeface="+mn-lt"/>
                <a:ea typeface="+mn-ea"/>
                <a:cs typeface="+mn-cs"/>
              </a:rPr>
              <a:t> Click </a:t>
            </a:r>
            <a:r>
              <a:rPr lang="en-US" sz="1400" i="1" kern="1200" dirty="0">
                <a:solidFill>
                  <a:schemeClr val="tx1"/>
                </a:solidFill>
                <a:effectLst/>
                <a:latin typeface="+mn-lt"/>
                <a:ea typeface="+mn-ea"/>
                <a:cs typeface="+mn-cs"/>
              </a:rPr>
              <a:t>Save</a:t>
            </a:r>
            <a:r>
              <a:rPr lang="en-US" sz="1400" kern="1200" dirty="0">
                <a:solidFill>
                  <a:schemeClr val="tx1"/>
                </a:solidFill>
                <a:effectLst/>
                <a:latin typeface="+mn-lt"/>
                <a:ea typeface="+mn-ea"/>
                <a:cs typeface="+mn-cs"/>
              </a:rPr>
              <a:t> when finished and </a:t>
            </a:r>
            <a:r>
              <a:rPr lang="en-US" sz="1400" i="1" kern="1200" dirty="0">
                <a:solidFill>
                  <a:schemeClr val="tx1"/>
                </a:solidFill>
                <a:effectLst/>
                <a:latin typeface="+mn-lt"/>
                <a:ea typeface="+mn-ea"/>
                <a:cs typeface="+mn-cs"/>
              </a:rPr>
              <a:t>Exit Tasks.</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6E5E2B-1940-4C12-B0CF-52993C2CB7F2}" type="slidenum">
              <a:rPr lang="en-US" smtClean="0"/>
              <a:pPr/>
              <a:t>5</a:t>
            </a:fld>
            <a:endParaRPr lang="en-US" dirty="0"/>
          </a:p>
        </p:txBody>
      </p:sp>
    </p:spTree>
    <p:extLst>
      <p:ext uri="{BB962C8B-B14F-4D97-AF65-F5344CB8AC3E}">
        <p14:creationId xmlns:p14="http://schemas.microsoft.com/office/powerpoint/2010/main" val="70950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Step 1: To create a Session in the user interface, go to </a:t>
            </a:r>
            <a:r>
              <a:rPr lang="en-US" sz="1400" i="1" kern="1200" dirty="0">
                <a:solidFill>
                  <a:schemeClr val="tx1"/>
                </a:solidFill>
                <a:effectLst/>
                <a:latin typeface="+mn-lt"/>
                <a:ea typeface="+mn-ea"/>
                <a:cs typeface="+mn-cs"/>
              </a:rPr>
              <a:t>Testing</a:t>
            </a:r>
            <a:r>
              <a:rPr lang="en-US" sz="1400" kern="1200" dirty="0">
                <a:solidFill>
                  <a:schemeClr val="tx1"/>
                </a:solidFill>
                <a:effectLst/>
                <a:latin typeface="+mn-lt"/>
                <a:ea typeface="+mn-ea"/>
                <a:cs typeface="+mn-cs"/>
              </a:rPr>
              <a:t>, and then </a:t>
            </a:r>
            <a:r>
              <a:rPr lang="en-US" sz="1400" i="1" kern="1200" dirty="0">
                <a:solidFill>
                  <a:schemeClr val="tx1"/>
                </a:solidFill>
                <a:effectLst/>
                <a:latin typeface="+mn-lt"/>
                <a:ea typeface="+mn-ea"/>
                <a:cs typeface="+mn-cs"/>
              </a:rPr>
              <a:t>Sessions</a:t>
            </a:r>
            <a:r>
              <a:rPr lang="en-US" sz="1400" kern="1200" dirty="0">
                <a:solidFill>
                  <a:schemeClr val="tx1"/>
                </a:solidFill>
                <a:effectLst/>
                <a:latin typeface="+mn-lt"/>
                <a:ea typeface="+mn-ea"/>
                <a:cs typeface="+mn-cs"/>
              </a:rPr>
              <a:t>. </a:t>
            </a:r>
            <a:r>
              <a:rPr lang="en-US" sz="1400" i="1" kern="1200" dirty="0">
                <a:solidFill>
                  <a:schemeClr val="tx1"/>
                </a:solidFill>
                <a:effectLst/>
                <a:latin typeface="+mn-lt"/>
                <a:ea typeface="+mn-ea"/>
                <a:cs typeface="+mn-cs"/>
              </a:rPr>
              <a:t>Select Tasks,</a:t>
            </a:r>
            <a:r>
              <a:rPr lang="en-US" sz="1400" kern="1200" dirty="0">
                <a:solidFill>
                  <a:schemeClr val="tx1"/>
                </a:solidFill>
                <a:effectLst/>
                <a:latin typeface="+mn-lt"/>
                <a:ea typeface="+mn-ea"/>
                <a:cs typeface="+mn-cs"/>
              </a:rPr>
              <a:t> and then select </a:t>
            </a:r>
            <a:r>
              <a:rPr lang="en-US" sz="1400" i="1" kern="1200" dirty="0">
                <a:solidFill>
                  <a:schemeClr val="tx1"/>
                </a:solidFill>
                <a:effectLst/>
                <a:latin typeface="+mn-lt"/>
                <a:ea typeface="+mn-ea"/>
                <a:cs typeface="+mn-cs"/>
              </a:rPr>
              <a:t>Create/Edit Sessions. </a:t>
            </a:r>
            <a:r>
              <a:rPr lang="en-US" sz="1400" kern="1200" dirty="0">
                <a:solidFill>
                  <a:schemeClr val="tx1"/>
                </a:solidFill>
                <a:effectLst/>
                <a:latin typeface="+mn-lt"/>
                <a:ea typeface="+mn-ea"/>
                <a:cs typeface="+mn-cs"/>
              </a:rPr>
              <a:t>Fill out all the details on this page and select the Precaching Computer, if your organization is using ProctorCache. If you are unsure which precaching computer to select, you should contact your technology coordinator for assistance. The </a:t>
            </a:r>
            <a:r>
              <a:rPr lang="en-US" sz="1400" i="1" kern="1200" dirty="0">
                <a:solidFill>
                  <a:schemeClr val="tx1"/>
                </a:solidFill>
                <a:effectLst/>
                <a:latin typeface="+mn-lt"/>
                <a:ea typeface="+mn-ea"/>
                <a:cs typeface="+mn-cs"/>
              </a:rPr>
              <a:t>Create/Edit Sessions</a:t>
            </a:r>
            <a:r>
              <a:rPr lang="en-US" sz="1400" kern="1200" dirty="0">
                <a:solidFill>
                  <a:schemeClr val="tx1"/>
                </a:solidFill>
                <a:effectLst/>
                <a:latin typeface="+mn-lt"/>
                <a:ea typeface="+mn-ea"/>
                <a:cs typeface="+mn-cs"/>
              </a:rPr>
              <a:t> screen is also where you will indicate a Human Read Aloud or Human Signer Session.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Step 2: When you get to the bottom of the screen, you will see the option to Add Students to Session. Simply search for a student’s name and click on it to add the student to the Session. Click </a:t>
            </a:r>
            <a:r>
              <a:rPr lang="en-US" sz="1400" i="1" kern="1200" dirty="0">
                <a:solidFill>
                  <a:schemeClr val="tx1"/>
                </a:solidFill>
                <a:effectLst/>
                <a:latin typeface="+mn-lt"/>
                <a:ea typeface="+mn-ea"/>
                <a:cs typeface="+mn-cs"/>
              </a:rPr>
              <a:t>Save</a:t>
            </a:r>
            <a:r>
              <a:rPr lang="en-US" sz="1400" kern="1200" dirty="0">
                <a:solidFill>
                  <a:schemeClr val="tx1"/>
                </a:solidFill>
                <a:effectLst/>
                <a:latin typeface="+mn-lt"/>
                <a:ea typeface="+mn-ea"/>
                <a:cs typeface="+mn-cs"/>
              </a:rPr>
              <a:t> and then </a:t>
            </a:r>
            <a:r>
              <a:rPr lang="en-US" sz="1400" i="1" kern="1200" dirty="0">
                <a:solidFill>
                  <a:schemeClr val="tx1"/>
                </a:solidFill>
                <a:effectLst/>
                <a:latin typeface="+mn-lt"/>
                <a:ea typeface="+mn-ea"/>
                <a:cs typeface="+mn-cs"/>
              </a:rPr>
              <a:t>Exit Tasks</a:t>
            </a:r>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Step 3: If you need to change the name of a PearsonAccess</a:t>
            </a:r>
            <a:r>
              <a:rPr lang="en-US" sz="1400" kern="1200" baseline="30000" dirty="0">
                <a:solidFill>
                  <a:schemeClr val="tx1"/>
                </a:solidFill>
                <a:effectLst/>
                <a:latin typeface="+mn-lt"/>
                <a:ea typeface="+mn-ea"/>
                <a:cs typeface="+mn-cs"/>
              </a:rPr>
              <a:t>next</a:t>
            </a:r>
            <a:r>
              <a:rPr lang="en-US" sz="1400" kern="1200" dirty="0">
                <a:solidFill>
                  <a:schemeClr val="tx1"/>
                </a:solidFill>
                <a:effectLst/>
                <a:latin typeface="+mn-lt"/>
                <a:ea typeface="+mn-ea"/>
                <a:cs typeface="+mn-cs"/>
              </a:rPr>
              <a:t> Session, indicate a Session as Human Read Aloud or Human Signer, or add a student to an existing Session, you can easily do this by using the Edit Sessions task. On the Sessions screen, search for and check the box next to the Session name, and select the </a:t>
            </a:r>
            <a:r>
              <a:rPr lang="en-US" sz="1400" i="1" kern="1200" dirty="0">
                <a:solidFill>
                  <a:schemeClr val="tx1"/>
                </a:solidFill>
                <a:effectLst/>
                <a:latin typeface="+mn-lt"/>
                <a:ea typeface="+mn-ea"/>
                <a:cs typeface="+mn-cs"/>
              </a:rPr>
              <a:t>Create/Edit Sessions </a:t>
            </a:r>
            <a:r>
              <a:rPr lang="en-US" sz="1400" kern="1200" dirty="0">
                <a:solidFill>
                  <a:schemeClr val="tx1"/>
                </a:solidFill>
                <a:effectLst/>
                <a:latin typeface="+mn-lt"/>
                <a:ea typeface="+mn-ea"/>
                <a:cs typeface="+mn-cs"/>
              </a:rPr>
              <a:t>task. Click </a:t>
            </a:r>
            <a:r>
              <a:rPr lang="en-US" sz="1400" i="1" kern="1200" dirty="0">
                <a:solidFill>
                  <a:schemeClr val="tx1"/>
                </a:solidFill>
                <a:effectLst/>
                <a:latin typeface="+mn-lt"/>
                <a:ea typeface="+mn-ea"/>
                <a:cs typeface="+mn-cs"/>
              </a:rPr>
              <a:t>Save</a:t>
            </a:r>
            <a:r>
              <a:rPr lang="en-US" sz="1400" kern="1200" dirty="0">
                <a:solidFill>
                  <a:schemeClr val="tx1"/>
                </a:solidFill>
                <a:effectLst/>
                <a:latin typeface="+mn-lt"/>
                <a:ea typeface="+mn-ea"/>
                <a:cs typeface="+mn-cs"/>
              </a:rPr>
              <a:t> when finished, and then click </a:t>
            </a:r>
            <a:r>
              <a:rPr lang="en-US" sz="1400" i="1" kern="1200" dirty="0">
                <a:solidFill>
                  <a:schemeClr val="tx1"/>
                </a:solidFill>
                <a:effectLst/>
                <a:latin typeface="+mn-lt"/>
                <a:ea typeface="+mn-ea"/>
                <a:cs typeface="+mn-cs"/>
              </a:rPr>
              <a:t>Exit Tasks.</a:t>
            </a:r>
            <a:r>
              <a:rPr lang="en-US" sz="1400" kern="1200" dirty="0">
                <a:solidFill>
                  <a:schemeClr val="tx1"/>
                </a:solidFill>
                <a:effectLst/>
                <a:latin typeface="+mn-lt"/>
                <a:ea typeface="+mn-ea"/>
                <a:cs typeface="+mn-cs"/>
              </a:rPr>
              <a:t> </a:t>
            </a:r>
          </a:p>
          <a:p>
            <a:r>
              <a:rPr lang="en-US" sz="14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To view the Sessions you created and students assigned to those Sessions, go to </a:t>
            </a:r>
            <a:r>
              <a:rPr lang="en-US" sz="1400" i="1" kern="1200" dirty="0">
                <a:solidFill>
                  <a:schemeClr val="tx1"/>
                </a:solidFill>
                <a:effectLst/>
                <a:latin typeface="+mn-lt"/>
                <a:ea typeface="+mn-ea"/>
                <a:cs typeface="+mn-cs"/>
              </a:rPr>
              <a:t>Reports</a:t>
            </a:r>
            <a:r>
              <a:rPr lang="en-US" sz="1400" kern="1200" dirty="0">
                <a:solidFill>
                  <a:schemeClr val="tx1"/>
                </a:solidFill>
                <a:effectLst/>
                <a:latin typeface="+mn-lt"/>
                <a:ea typeface="+mn-ea"/>
                <a:cs typeface="+mn-cs"/>
              </a:rPr>
              <a:t> then </a:t>
            </a:r>
            <a:r>
              <a:rPr lang="en-US" sz="1400" i="1" kern="1200" dirty="0">
                <a:solidFill>
                  <a:schemeClr val="tx1"/>
                </a:solidFill>
                <a:effectLst/>
                <a:latin typeface="+mn-lt"/>
                <a:ea typeface="+mn-ea"/>
                <a:cs typeface="+mn-cs"/>
              </a:rPr>
              <a:t>Operational Reports.</a:t>
            </a:r>
            <a:r>
              <a:rPr lang="en-US" sz="1400" kern="1200" dirty="0">
                <a:solidFill>
                  <a:schemeClr val="tx1"/>
                </a:solidFill>
                <a:effectLst/>
                <a:latin typeface="+mn-lt"/>
                <a:ea typeface="+mn-ea"/>
                <a:cs typeface="+mn-cs"/>
              </a:rPr>
              <a:t> Then select the </a:t>
            </a:r>
            <a:r>
              <a:rPr lang="en-US" sz="1400" i="1" kern="1200" dirty="0">
                <a:solidFill>
                  <a:schemeClr val="tx1"/>
                </a:solidFill>
                <a:effectLst/>
                <a:latin typeface="+mn-lt"/>
                <a:ea typeface="+mn-ea"/>
                <a:cs typeface="+mn-cs"/>
              </a:rPr>
              <a:t>Online Testing</a:t>
            </a:r>
            <a:r>
              <a:rPr lang="en-US" sz="1400" kern="1200" dirty="0">
                <a:solidFill>
                  <a:schemeClr val="tx1"/>
                </a:solidFill>
                <a:effectLst/>
                <a:latin typeface="+mn-lt"/>
                <a:ea typeface="+mn-ea"/>
                <a:cs typeface="+mn-cs"/>
              </a:rPr>
              <a:t> report category and view the Session List and the Session Roster reports. You may then share these rosters with your test administration teams.</a:t>
            </a:r>
          </a:p>
        </p:txBody>
      </p:sp>
      <p:sp>
        <p:nvSpPr>
          <p:cNvPr id="4" name="Slide Number Placeholder 3"/>
          <p:cNvSpPr>
            <a:spLocks noGrp="1"/>
          </p:cNvSpPr>
          <p:nvPr>
            <p:ph type="sldNum" sz="quarter" idx="10"/>
          </p:nvPr>
        </p:nvSpPr>
        <p:spPr/>
        <p:txBody>
          <a:bodyPr/>
          <a:lstStyle/>
          <a:p>
            <a:fld id="{286E5E2B-1940-4C12-B0CF-52993C2CB7F2}" type="slidenum">
              <a:rPr lang="en-US" smtClean="0"/>
              <a:pPr/>
              <a:t>6</a:t>
            </a:fld>
            <a:endParaRPr lang="en-US" dirty="0"/>
          </a:p>
        </p:txBody>
      </p:sp>
    </p:spTree>
    <p:extLst>
      <p:ext uri="{BB962C8B-B14F-4D97-AF65-F5344CB8AC3E}">
        <p14:creationId xmlns:p14="http://schemas.microsoft.com/office/powerpoint/2010/main" val="376448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mn-lt"/>
                <a:ea typeface="+mn-ea"/>
                <a:cs typeface="+mn-cs"/>
              </a:rPr>
              <a:t>Here are the resources to help you with the process when you are ready to create sessions yourself.</a:t>
            </a:r>
            <a:endParaRPr lang="en-US" sz="1400"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7</a:t>
            </a:fld>
            <a:endParaRPr lang="en-US" dirty="0"/>
          </a:p>
        </p:txBody>
      </p:sp>
    </p:spTree>
    <p:extLst>
      <p:ext uri="{BB962C8B-B14F-4D97-AF65-F5344CB8AC3E}">
        <p14:creationId xmlns:p14="http://schemas.microsoft.com/office/powerpoint/2010/main" val="69671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43000"/>
            <a:ext cx="399415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This concludes the Creating Sessions training module. Thank you.</a:t>
            </a:r>
            <a:endParaRPr lang="en-US" sz="1400" dirty="0"/>
          </a:p>
        </p:txBody>
      </p:sp>
      <p:sp>
        <p:nvSpPr>
          <p:cNvPr id="4" name="Slide Number Placeholder 3"/>
          <p:cNvSpPr>
            <a:spLocks noGrp="1"/>
          </p:cNvSpPr>
          <p:nvPr>
            <p:ph type="sldNum" sz="quarter" idx="10"/>
          </p:nvPr>
        </p:nvSpPr>
        <p:spPr/>
        <p:txBody>
          <a:bodyPr/>
          <a:lstStyle/>
          <a:p>
            <a:fld id="{286E5E2B-1940-4C12-B0CF-52993C2CB7F2}" type="slidenum">
              <a:rPr lang="en-US" smtClean="0"/>
              <a:pPr/>
              <a:t>8</a:t>
            </a:fld>
            <a:endParaRPr lang="en-US" dirty="0"/>
          </a:p>
        </p:txBody>
      </p:sp>
    </p:spTree>
    <p:extLst>
      <p:ext uri="{BB962C8B-B14F-4D97-AF65-F5344CB8AC3E}">
        <p14:creationId xmlns:p14="http://schemas.microsoft.com/office/powerpoint/2010/main" val="632477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5256" y="860146"/>
            <a:ext cx="8298180" cy="4041648"/>
          </a:xfrm>
        </p:spPr>
        <p:txBody>
          <a:bodyPr anchor="b">
            <a:normAutofit/>
          </a:bodyPr>
          <a:lstStyle>
            <a:lvl1pPr algn="l">
              <a:lnSpc>
                <a:spcPct val="85000"/>
              </a:lnSpc>
              <a:defRPr sz="8800" spc="-5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907542" y="5049704"/>
            <a:ext cx="8298180" cy="1295400"/>
          </a:xfrm>
        </p:spPr>
        <p:txBody>
          <a:bodyPr lIns="91440" rIns="91440">
            <a:normAutofit/>
          </a:bodyPr>
          <a:lstStyle>
            <a:lvl1pPr marL="0" indent="0" algn="l">
              <a:buNone/>
              <a:defRPr sz="2640" cap="all" spc="220" baseline="0">
                <a:solidFill>
                  <a:schemeClr val="tx2"/>
                </a:solidFill>
                <a:latin typeface="+mj-lt"/>
              </a:defRPr>
            </a:lvl1pPr>
            <a:lvl2pPr marL="502920" indent="0" algn="ctr">
              <a:buNone/>
              <a:defRPr sz="2640"/>
            </a:lvl2pPr>
            <a:lvl3pPr marL="1005840" indent="0" algn="ctr">
              <a:buNone/>
              <a:defRPr sz="2640"/>
            </a:lvl3pPr>
            <a:lvl4pPr marL="1508760" indent="0" algn="ctr">
              <a:buNone/>
              <a:defRPr sz="2200"/>
            </a:lvl4pPr>
            <a:lvl5pPr marL="2011680" indent="0" algn="ctr">
              <a:buNone/>
              <a:defRPr sz="2200"/>
            </a:lvl5pPr>
            <a:lvl6pPr marL="2514600" indent="0" algn="ctr">
              <a:buNone/>
              <a:defRPr sz="2200"/>
            </a:lvl6pPr>
            <a:lvl7pPr marL="3017520" indent="0" algn="ctr">
              <a:buNone/>
              <a:defRPr sz="2200"/>
            </a:lvl7pPr>
            <a:lvl8pPr marL="3520440" indent="0" algn="ctr">
              <a:buNone/>
              <a:defRPr sz="2200"/>
            </a:lvl8pPr>
            <a:lvl9pPr marL="4023360" indent="0" algn="ctr">
              <a:buNone/>
              <a:defRPr sz="2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4D62B6C-E452-457E-A617-2EFC7F66E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322" y="975828"/>
            <a:ext cx="2874134" cy="713437"/>
          </a:xfrm>
          <a:prstGeom prst="rect">
            <a:avLst/>
          </a:prstGeom>
        </p:spPr>
      </p:pic>
    </p:spTree>
    <p:extLst>
      <p:ext uri="{BB962C8B-B14F-4D97-AF65-F5344CB8AC3E}">
        <p14:creationId xmlns:p14="http://schemas.microsoft.com/office/powerpoint/2010/main" val="3887307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81568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198043" y="467276"/>
            <a:ext cx="2168843" cy="652788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67276"/>
            <a:ext cx="6380798" cy="6527884"/>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1962294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5256" y="324819"/>
            <a:ext cx="6320531" cy="176701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pic>
        <p:nvPicPr>
          <p:cNvPr id="9" name="Picture 8">
            <a:extLst>
              <a:ext uri="{FF2B5EF4-FFF2-40B4-BE49-F238E27FC236}">
                <a16:creationId xmlns:a16="http://schemas.microsoft.com/office/drawing/2014/main" id="{061F2514-29E9-4B7F-958E-94EE786901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854" y="1208325"/>
            <a:ext cx="2686050" cy="666750"/>
          </a:xfrm>
          <a:prstGeom prst="rect">
            <a:avLst/>
          </a:prstGeom>
        </p:spPr>
      </p:pic>
    </p:spTree>
    <p:extLst>
      <p:ext uri="{BB962C8B-B14F-4D97-AF65-F5344CB8AC3E}">
        <p14:creationId xmlns:p14="http://schemas.microsoft.com/office/powerpoint/2010/main" val="4106538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860146"/>
            <a:ext cx="8298180" cy="4041648"/>
          </a:xfrm>
        </p:spPr>
        <p:txBody>
          <a:bodyPr anchor="b" anchorCtr="0">
            <a:normAutofit/>
          </a:bodyPr>
          <a:lstStyle>
            <a:lvl1pPr>
              <a:lnSpc>
                <a:spcPct val="85000"/>
              </a:lnSpc>
              <a:defRPr sz="88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905256" y="5046878"/>
            <a:ext cx="8298180" cy="1295400"/>
          </a:xfrm>
        </p:spPr>
        <p:txBody>
          <a:bodyPr lIns="91440" rIns="91440" anchor="t" anchorCtr="0">
            <a:normAutofit/>
          </a:bodyPr>
          <a:lstStyle>
            <a:lvl1pPr marL="0" indent="0">
              <a:buNone/>
              <a:defRPr sz="2640" cap="all" spc="220" baseline="0">
                <a:solidFill>
                  <a:schemeClr val="tx2"/>
                </a:solidFill>
                <a:latin typeface="+mj-lt"/>
              </a:defRPr>
            </a:lvl1pPr>
            <a:lvl2pPr marL="502920" indent="0">
              <a:buNone/>
              <a:defRPr sz="1980">
                <a:solidFill>
                  <a:schemeClr val="tx1">
                    <a:tint val="75000"/>
                  </a:schemeClr>
                </a:solidFill>
              </a:defRPr>
            </a:lvl2pPr>
            <a:lvl3pPr marL="1005840" indent="0">
              <a:buNone/>
              <a:defRPr sz="1760">
                <a:solidFill>
                  <a:schemeClr val="tx1">
                    <a:tint val="75000"/>
                  </a:schemeClr>
                </a:solidFill>
              </a:defRPr>
            </a:lvl3pPr>
            <a:lvl4pPr marL="1508760" indent="0">
              <a:buNone/>
              <a:defRPr sz="1540">
                <a:solidFill>
                  <a:schemeClr val="tx1">
                    <a:tint val="75000"/>
                  </a:schemeClr>
                </a:solidFill>
              </a:defRPr>
            </a:lvl4pPr>
            <a:lvl5pPr marL="2011680" indent="0">
              <a:buNone/>
              <a:defRPr sz="1540">
                <a:solidFill>
                  <a:schemeClr val="tx1">
                    <a:tint val="75000"/>
                  </a:schemeClr>
                </a:solidFill>
              </a:defRPr>
            </a:lvl5pPr>
            <a:lvl6pPr marL="2514600" indent="0">
              <a:buNone/>
              <a:defRPr sz="1540">
                <a:solidFill>
                  <a:schemeClr val="tx1">
                    <a:tint val="75000"/>
                  </a:schemeClr>
                </a:solidFill>
              </a:defRPr>
            </a:lvl6pPr>
            <a:lvl7pPr marL="3017520" indent="0">
              <a:buNone/>
              <a:defRPr sz="1540">
                <a:solidFill>
                  <a:schemeClr val="tx1">
                    <a:tint val="75000"/>
                  </a:schemeClr>
                </a:solidFill>
              </a:defRPr>
            </a:lvl7pPr>
            <a:lvl8pPr marL="3520440" indent="0">
              <a:buNone/>
              <a:defRPr sz="1540">
                <a:solidFill>
                  <a:schemeClr val="tx1">
                    <a:tint val="75000"/>
                  </a:schemeClr>
                </a:solidFill>
              </a:defRPr>
            </a:lvl8pPr>
            <a:lvl9pPr marL="4023360" indent="0">
              <a:buNone/>
              <a:defRPr sz="15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ECBEA4-1289-4841-8FF9-1B742979BDB3}" type="slidenum">
              <a:rPr lang="en-US" smtClean="0"/>
              <a:pPr/>
              <a:t>‹#›</a:t>
            </a:fld>
            <a:endParaRPr lang="en-US" dirty="0"/>
          </a:p>
        </p:txBody>
      </p:sp>
      <p:cxnSp>
        <p:nvCxnSpPr>
          <p:cNvPr id="9" name="Straight Connector 8"/>
          <p:cNvCxnSpPr/>
          <p:nvPr/>
        </p:nvCxnSpPr>
        <p:spPr>
          <a:xfrm>
            <a:off x="996318" y="4922520"/>
            <a:ext cx="814730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95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05256" y="2091834"/>
            <a:ext cx="4073652" cy="4559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29784" y="2091833"/>
            <a:ext cx="4073652" cy="45598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310280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05256" y="324819"/>
            <a:ext cx="8298180" cy="1644191"/>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5256"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4" name="Content Placeholder 3"/>
          <p:cNvSpPr>
            <a:spLocks noGrp="1"/>
          </p:cNvSpPr>
          <p:nvPr>
            <p:ph sz="half" idx="2"/>
          </p:nvPr>
        </p:nvSpPr>
        <p:spPr>
          <a:xfrm>
            <a:off x="905256" y="2926646"/>
            <a:ext cx="4073652" cy="3724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29784" y="2092192"/>
            <a:ext cx="4073652" cy="834453"/>
          </a:xfrm>
        </p:spPr>
        <p:txBody>
          <a:bodyPr lIns="91440" rIns="91440" anchor="ctr">
            <a:normAutofit/>
          </a:bodyPr>
          <a:lstStyle>
            <a:lvl1pPr marL="0" indent="0">
              <a:buNone/>
              <a:defRPr sz="2200" b="0" cap="all" baseline="0">
                <a:solidFill>
                  <a:schemeClr val="tx2"/>
                </a:solidFill>
              </a:defRPr>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Edit Master text styles</a:t>
            </a:r>
          </a:p>
        </p:txBody>
      </p:sp>
      <p:sp>
        <p:nvSpPr>
          <p:cNvPr id="6" name="Content Placeholder 5"/>
          <p:cNvSpPr>
            <a:spLocks noGrp="1"/>
          </p:cNvSpPr>
          <p:nvPr>
            <p:ph sz="quarter" idx="4"/>
          </p:nvPr>
        </p:nvSpPr>
        <p:spPr>
          <a:xfrm>
            <a:off x="5129784" y="2926645"/>
            <a:ext cx="4073652" cy="37249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409039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139248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621" y="7254240"/>
            <a:ext cx="1005578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7178892"/>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22817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5" y="0"/>
            <a:ext cx="3341902" cy="777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333058" y="0"/>
            <a:ext cx="52807" cy="777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7190" y="673607"/>
            <a:ext cx="2640330" cy="2590800"/>
          </a:xfrm>
        </p:spPr>
        <p:txBody>
          <a:bodyPr anchor="b">
            <a:normAutofit/>
          </a:bodyPr>
          <a:lstStyle>
            <a:lvl1pPr>
              <a:defRPr sz="396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960495" y="829056"/>
            <a:ext cx="5356098" cy="5958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77190" y="3316224"/>
            <a:ext cx="2640330" cy="3829674"/>
          </a:xfrm>
        </p:spPr>
        <p:txBody>
          <a:bodyPr lIns="91440" rIns="91440">
            <a:normAutofit/>
          </a:bodyPr>
          <a:lstStyle>
            <a:lvl1pPr marL="0" indent="0">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Edit Master text styles</a:t>
            </a:r>
          </a:p>
        </p:txBody>
      </p:sp>
      <p:sp>
        <p:nvSpPr>
          <p:cNvPr id="5" name="Date Placeholder 4"/>
          <p:cNvSpPr>
            <a:spLocks noGrp="1"/>
          </p:cNvSpPr>
          <p:nvPr>
            <p:ph type="dt" sz="half" idx="10"/>
          </p:nvPr>
        </p:nvSpPr>
        <p:spPr>
          <a:xfrm>
            <a:off x="384048" y="7321092"/>
            <a:ext cx="2160271" cy="413808"/>
          </a:xfrm>
        </p:spPr>
        <p:txBody>
          <a:bodyPr/>
          <a:lstStyle>
            <a:lvl1pPr algn="l">
              <a:defRPr/>
            </a:lvl1pPr>
          </a:lstStyle>
          <a:p>
            <a:fld id="{C5DDB913-7D55-4B26-8C59-002010C83F2E}" type="datetimeFigureOut">
              <a:rPr lang="en-US" smtClean="0"/>
              <a:pPr/>
              <a:t>2/17/2022</a:t>
            </a:fld>
            <a:endParaRPr lang="en-US" dirty="0"/>
          </a:p>
        </p:txBody>
      </p:sp>
      <p:sp>
        <p:nvSpPr>
          <p:cNvPr id="6" name="Footer Placeholder 5"/>
          <p:cNvSpPr>
            <a:spLocks noGrp="1"/>
          </p:cNvSpPr>
          <p:nvPr>
            <p:ph type="ftr" sz="quarter" idx="11"/>
          </p:nvPr>
        </p:nvSpPr>
        <p:spPr>
          <a:xfrm>
            <a:off x="3960495" y="7321092"/>
            <a:ext cx="3834765" cy="41380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729989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613400"/>
            <a:ext cx="10055781" cy="215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4" y="5570420"/>
            <a:ext cx="10055781" cy="725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05256" y="5751576"/>
            <a:ext cx="8348472" cy="932688"/>
          </a:xfrm>
        </p:spPr>
        <p:txBody>
          <a:bodyPr tIns="0" bIns="0" anchor="b">
            <a:noAutofit/>
          </a:bodyPr>
          <a:lstStyle>
            <a:lvl1pPr>
              <a:defRPr sz="396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4" y="0"/>
            <a:ext cx="10058388" cy="5570419"/>
          </a:xfrm>
          <a:solidFill>
            <a:schemeClr val="bg2">
              <a:lumMod val="90000"/>
            </a:schemeClr>
          </a:solidFill>
        </p:spPr>
        <p:txBody>
          <a:bodyPr lIns="457200" tIns="457200"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905256" y="6694627"/>
            <a:ext cx="8348472" cy="673608"/>
          </a:xfrm>
        </p:spPr>
        <p:txBody>
          <a:bodyPr lIns="91440" tIns="0" rIns="91440" bIns="0">
            <a:normAutofit/>
          </a:bodyPr>
          <a:lstStyle>
            <a:lvl1pPr marL="0" indent="0">
              <a:spcBef>
                <a:spcPts val="0"/>
              </a:spcBef>
              <a:spcAft>
                <a:spcPts val="660"/>
              </a:spcAft>
              <a:buNone/>
              <a:defRPr sz="1650">
                <a:solidFill>
                  <a:srgbClr val="FFFFFF"/>
                </a:solidFill>
              </a:defRPr>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en-US"/>
              <a:t>Edit Master text styles</a:t>
            </a:r>
          </a:p>
        </p:txBody>
      </p:sp>
      <p:sp>
        <p:nvSpPr>
          <p:cNvPr id="5" name="Date Placeholder 4"/>
          <p:cNvSpPr>
            <a:spLocks noGrp="1"/>
          </p:cNvSpPr>
          <p:nvPr>
            <p:ph type="dt" sz="half" idx="10"/>
          </p:nvPr>
        </p:nvSpPr>
        <p:spPr/>
        <p:txBody>
          <a:bodyPr/>
          <a:lstStyle/>
          <a:p>
            <a:fld id="{C5DDB913-7D55-4B26-8C59-002010C83F2E}" type="datetimeFigureOut">
              <a:rPr lang="en-US" smtClean="0"/>
              <a:pPr/>
              <a:t>2/17/2022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ECBEA4-1289-4841-8FF9-1B742979BDB3}" type="slidenum">
              <a:rPr lang="en-US" smtClean="0"/>
              <a:pPr/>
              <a:t>‹#›</a:t>
            </a:fld>
            <a:endParaRPr lang="en-US" dirty="0"/>
          </a:p>
        </p:txBody>
      </p:sp>
    </p:spTree>
    <p:extLst>
      <p:ext uri="{BB962C8B-B14F-4D97-AF65-F5344CB8AC3E}">
        <p14:creationId xmlns:p14="http://schemas.microsoft.com/office/powerpoint/2010/main" val="292750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254240"/>
            <a:ext cx="10058401" cy="51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7178891"/>
            <a:ext cx="10058401" cy="753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5256" y="324819"/>
            <a:ext cx="8298180" cy="164419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05255" y="2091832"/>
            <a:ext cx="8298181" cy="4559808"/>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5258" y="7321092"/>
            <a:ext cx="2039623" cy="413808"/>
          </a:xfrm>
          <a:prstGeom prst="rect">
            <a:avLst/>
          </a:prstGeom>
        </p:spPr>
        <p:txBody>
          <a:bodyPr vert="horz" lIns="91440" tIns="45720" rIns="91440" bIns="45720" rtlCol="0" anchor="ctr"/>
          <a:lstStyle>
            <a:lvl1pPr algn="l">
              <a:defRPr sz="990">
                <a:solidFill>
                  <a:srgbClr val="FFFFFF"/>
                </a:solidFill>
              </a:defRPr>
            </a:lvl1pPr>
          </a:lstStyle>
          <a:p>
            <a:fld id="{C5DDB913-7D55-4B26-8C59-002010C83F2E}" type="datetimeFigureOut">
              <a:rPr lang="en-US" smtClean="0"/>
              <a:pPr/>
              <a:t>2/17/2022</a:t>
            </a:fld>
            <a:endParaRPr lang="en-US" dirty="0"/>
          </a:p>
        </p:txBody>
      </p:sp>
      <p:sp>
        <p:nvSpPr>
          <p:cNvPr id="5" name="Footer Placeholder 4"/>
          <p:cNvSpPr>
            <a:spLocks noGrp="1"/>
          </p:cNvSpPr>
          <p:nvPr>
            <p:ph type="ftr" sz="quarter" idx="3"/>
          </p:nvPr>
        </p:nvSpPr>
        <p:spPr>
          <a:xfrm>
            <a:off x="3041104" y="7321092"/>
            <a:ext cx="3978813" cy="413808"/>
          </a:xfrm>
          <a:prstGeom prst="rect">
            <a:avLst/>
          </a:prstGeom>
        </p:spPr>
        <p:txBody>
          <a:bodyPr vert="horz" lIns="91440" tIns="45720" rIns="91440" bIns="45720" rtlCol="0" anchor="ctr"/>
          <a:lstStyle>
            <a:lvl1pPr algn="ctr">
              <a:defRPr sz="99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167879" y="7321092"/>
            <a:ext cx="1082421" cy="413808"/>
          </a:xfrm>
          <a:prstGeom prst="rect">
            <a:avLst/>
          </a:prstGeom>
        </p:spPr>
        <p:txBody>
          <a:bodyPr vert="horz" lIns="91440" tIns="45720" rIns="91440" bIns="45720" rtlCol="0" anchor="ctr"/>
          <a:lstStyle>
            <a:lvl1pPr algn="r">
              <a:defRPr sz="1155">
                <a:solidFill>
                  <a:srgbClr val="FFFFFF"/>
                </a:solidFill>
              </a:defRPr>
            </a:lvl1pPr>
          </a:lstStyle>
          <a:p>
            <a:fld id="{97ECBEA4-1289-4841-8FF9-1B742979BDB3}" type="slidenum">
              <a:rPr lang="en-US" smtClean="0"/>
              <a:pPr/>
              <a:t>‹#›</a:t>
            </a:fld>
            <a:endParaRPr lang="en-US" dirty="0"/>
          </a:p>
        </p:txBody>
      </p:sp>
      <p:cxnSp>
        <p:nvCxnSpPr>
          <p:cNvPr id="10" name="Straight Connector 9"/>
          <p:cNvCxnSpPr/>
          <p:nvPr/>
        </p:nvCxnSpPr>
        <p:spPr>
          <a:xfrm>
            <a:off x="984664" y="1969558"/>
            <a:ext cx="822274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5431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5840" rtl="0" eaLnBrk="1" latinLnBrk="0" hangingPunct="1">
        <a:lnSpc>
          <a:spcPct val="85000"/>
        </a:lnSpc>
        <a:spcBef>
          <a:spcPct val="0"/>
        </a:spcBef>
        <a:buNone/>
        <a:defRPr sz="5280" kern="1200" spc="-55" baseline="0">
          <a:solidFill>
            <a:schemeClr val="tx1">
              <a:lumMod val="75000"/>
              <a:lumOff val="25000"/>
            </a:schemeClr>
          </a:solidFill>
          <a:latin typeface="+mj-lt"/>
          <a:ea typeface="+mj-ea"/>
          <a:cs typeface="+mj-cs"/>
        </a:defRPr>
      </a:lvl1pPr>
    </p:titleStyle>
    <p:bodyStyle>
      <a:lvl1pPr marL="100584" indent="-100584" algn="l" defTabSz="1005840" rtl="0" eaLnBrk="1" latinLnBrk="0" hangingPunct="1">
        <a:lnSpc>
          <a:spcPct val="90000"/>
        </a:lnSpc>
        <a:spcBef>
          <a:spcPts val="1320"/>
        </a:spcBef>
        <a:spcAft>
          <a:spcPts val="220"/>
        </a:spcAft>
        <a:buClr>
          <a:schemeClr val="accent1"/>
        </a:buClr>
        <a:buSzPct val="100000"/>
        <a:buFont typeface="Calibri" panose="020F0502020204030204" pitchFamily="34" charset="0"/>
        <a:buChar char=" "/>
        <a:defRPr sz="2200" kern="1200">
          <a:solidFill>
            <a:schemeClr val="tx1">
              <a:lumMod val="75000"/>
              <a:lumOff val="25000"/>
            </a:schemeClr>
          </a:solidFill>
          <a:latin typeface="+mn-lt"/>
          <a:ea typeface="+mn-ea"/>
          <a:cs typeface="+mn-cs"/>
        </a:defRPr>
      </a:lvl1pPr>
      <a:lvl2pPr marL="422453" indent="-201168" algn="l" defTabSz="1005840" rtl="0" eaLnBrk="1" latinLnBrk="0" hangingPunct="1">
        <a:lnSpc>
          <a:spcPct val="90000"/>
        </a:lnSpc>
        <a:spcBef>
          <a:spcPts val="220"/>
        </a:spcBef>
        <a:spcAft>
          <a:spcPts val="440"/>
        </a:spcAft>
        <a:buClr>
          <a:schemeClr val="accent1"/>
        </a:buClr>
        <a:buFont typeface="Calibri" pitchFamily="34" charset="0"/>
        <a:buChar char="◦"/>
        <a:defRPr sz="1980" kern="1200">
          <a:solidFill>
            <a:schemeClr val="tx1">
              <a:lumMod val="75000"/>
              <a:lumOff val="25000"/>
            </a:schemeClr>
          </a:solidFill>
          <a:latin typeface="+mn-lt"/>
          <a:ea typeface="+mn-ea"/>
          <a:cs typeface="+mn-cs"/>
        </a:defRPr>
      </a:lvl2pPr>
      <a:lvl3pPr marL="623621"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3pPr>
      <a:lvl4pPr marL="824789"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4pPr>
      <a:lvl5pPr marL="1025957" indent="-201168"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5pPr>
      <a:lvl6pPr marL="121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6pPr>
      <a:lvl7pPr marL="143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7pPr>
      <a:lvl8pPr marL="165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8pPr>
      <a:lvl9pPr marL="1870000" indent="-251460" algn="l" defTabSz="1005840" rtl="0" eaLnBrk="1" latinLnBrk="0" hangingPunct="1">
        <a:lnSpc>
          <a:spcPct val="90000"/>
        </a:lnSpc>
        <a:spcBef>
          <a:spcPts val="220"/>
        </a:spcBef>
        <a:spcAft>
          <a:spcPts val="440"/>
        </a:spcAft>
        <a:buClr>
          <a:schemeClr val="accent1"/>
        </a:buClr>
        <a:buFont typeface="Calibri" pitchFamily="34" charset="0"/>
        <a:buChar char="◦"/>
        <a:defRPr sz="1540" kern="1200">
          <a:solidFill>
            <a:schemeClr val="tx1">
              <a:lumMod val="75000"/>
              <a:lumOff val="25000"/>
            </a:schemeClr>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comments" Target="../comments/comment1.xml"/><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http://ricas.pearsonsupport.com/manuals/" TargetMode="External"/><Relationship Id="rId4" Type="http://schemas.openxmlformats.org/officeDocument/2006/relationships/hyperlink" Target="https://support.assessment.pearson.com/x/BYDy"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t>Creating Sessions</a:t>
            </a:r>
          </a:p>
        </p:txBody>
      </p:sp>
      <p:sp>
        <p:nvSpPr>
          <p:cNvPr id="3" name="Subtitle 2"/>
          <p:cNvSpPr>
            <a:spLocks noGrp="1"/>
          </p:cNvSpPr>
          <p:nvPr>
            <p:ph type="subTitle" idx="1"/>
          </p:nvPr>
        </p:nvSpPr>
        <p:spPr>
          <a:xfrm>
            <a:off x="905256" y="4901794"/>
            <a:ext cx="8298180" cy="912229"/>
          </a:xfrm>
        </p:spPr>
        <p:txBody>
          <a:bodyPr>
            <a:normAutofit/>
          </a:bodyPr>
          <a:lstStyle/>
          <a:p>
            <a:r>
              <a:rPr lang="en-US" dirty="0"/>
              <a:t>For Computer-Based Testing</a:t>
            </a:r>
          </a:p>
        </p:txBody>
      </p:sp>
    </p:spTree>
    <p:custDataLst>
      <p:tags r:id="rId1"/>
    </p:custDataLst>
    <p:extLst>
      <p:ext uri="{BB962C8B-B14F-4D97-AF65-F5344CB8AC3E}">
        <p14:creationId xmlns:p14="http://schemas.microsoft.com/office/powerpoint/2010/main" val="367697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normAutofit/>
          </a:bodyPr>
          <a:lstStyle/>
          <a:p>
            <a:r>
              <a:rPr lang="en-US" dirty="0"/>
              <a:t>Glossary</a:t>
            </a:r>
          </a:p>
          <a:p>
            <a:r>
              <a:rPr lang="en-US" dirty="0"/>
              <a:t>Two Options to Create Sessions</a:t>
            </a:r>
          </a:p>
          <a:p>
            <a:r>
              <a:rPr lang="en-US" dirty="0"/>
              <a:t>Creating Sessions via SR/PNP Import</a:t>
            </a:r>
          </a:p>
          <a:p>
            <a:r>
              <a:rPr lang="en-US" dirty="0"/>
              <a:t>Creating Sessions via PearsonAccess</a:t>
            </a:r>
            <a:r>
              <a:rPr lang="en-US" baseline="30000" dirty="0"/>
              <a:t>next</a:t>
            </a:r>
            <a:r>
              <a:rPr lang="en-US" dirty="0"/>
              <a:t> User Interface</a:t>
            </a:r>
          </a:p>
          <a:p>
            <a:r>
              <a:rPr lang="en-US" dirty="0"/>
              <a:t>Resources</a:t>
            </a:r>
          </a:p>
        </p:txBody>
      </p:sp>
    </p:spTree>
    <p:custDataLst>
      <p:tags r:id="rId1"/>
    </p:custDataLst>
    <p:extLst>
      <p:ext uri="{BB962C8B-B14F-4D97-AF65-F5344CB8AC3E}">
        <p14:creationId xmlns:p14="http://schemas.microsoft.com/office/powerpoint/2010/main" val="542889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Glossary</a:t>
            </a:r>
          </a:p>
        </p:txBody>
      </p:sp>
      <p:sp>
        <p:nvSpPr>
          <p:cNvPr id="3" name="Content Placeholder 2"/>
          <p:cNvSpPr>
            <a:spLocks noGrp="1"/>
          </p:cNvSpPr>
          <p:nvPr>
            <p:ph idx="1"/>
          </p:nvPr>
        </p:nvSpPr>
        <p:spPr/>
        <p:txBody>
          <a:bodyPr>
            <a:normAutofit lnSpcReduction="10000"/>
          </a:bodyPr>
          <a:lstStyle/>
          <a:p>
            <a:r>
              <a:rPr lang="en-US" b="1" dirty="0"/>
              <a:t>PearsonAccess</a:t>
            </a:r>
            <a:r>
              <a:rPr lang="en-US" b="1" baseline="30000" dirty="0"/>
              <a:t>next</a:t>
            </a:r>
            <a:r>
              <a:rPr lang="en-US" b="1" dirty="0"/>
              <a:t>: </a:t>
            </a:r>
            <a:r>
              <a:rPr lang="en-US" dirty="0"/>
              <a:t>The online management system used to register students, update student test settings, and manage activities for computer-based testing</a:t>
            </a:r>
          </a:p>
          <a:p>
            <a:r>
              <a:rPr lang="en-US" b="1" dirty="0"/>
              <a:t>Session (or PAN Session): </a:t>
            </a:r>
            <a:r>
              <a:rPr lang="en-US" dirty="0"/>
              <a:t>A group of students in </a:t>
            </a:r>
            <a:r>
              <a:rPr lang="en-US" dirty="0" err="1"/>
              <a:t>PearsonAccess</a:t>
            </a:r>
            <a:r>
              <a:rPr lang="en-US" baseline="30000" dirty="0" err="1"/>
              <a:t>next</a:t>
            </a:r>
            <a:r>
              <a:rPr lang="en-US" dirty="0"/>
              <a:t> who will be testing at the same time (This is different from the actual “test session.”)</a:t>
            </a:r>
          </a:p>
          <a:p>
            <a:r>
              <a:rPr lang="en-US" b="1" dirty="0" err="1"/>
              <a:t>ProctorCache</a:t>
            </a:r>
            <a:r>
              <a:rPr lang="en-US" b="1" dirty="0"/>
              <a:t>: </a:t>
            </a:r>
            <a:r>
              <a:rPr lang="en-US" dirty="0"/>
              <a:t>Pearson-supplied software that is used in conjunction with TestNav to reduce bandwidth requirements and accelerate the delivery of test content. It allows test coordinators or technology coordinators to precache test content to the local network before testing.</a:t>
            </a:r>
          </a:p>
          <a:p>
            <a:r>
              <a:rPr lang="en-US" b="1" dirty="0"/>
              <a:t>Precaching: </a:t>
            </a:r>
            <a:r>
              <a:rPr lang="en-US" dirty="0"/>
              <a:t>the process of loading or “caching” test content locally to a designated precaching computer at a school.</a:t>
            </a:r>
          </a:p>
        </p:txBody>
      </p:sp>
    </p:spTree>
    <p:custDataLst>
      <p:tags r:id="rId1"/>
    </p:custDataLst>
    <p:extLst>
      <p:ext uri="{BB962C8B-B14F-4D97-AF65-F5344CB8AC3E}">
        <p14:creationId xmlns:p14="http://schemas.microsoft.com/office/powerpoint/2010/main" val="182185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883E-29B5-4E53-B5F2-139678AE17EA}"/>
              </a:ext>
            </a:extLst>
          </p:cNvPr>
          <p:cNvSpPr>
            <a:spLocks noGrp="1"/>
          </p:cNvSpPr>
          <p:nvPr>
            <p:ph type="title"/>
          </p:nvPr>
        </p:nvSpPr>
        <p:spPr/>
        <p:txBody>
          <a:bodyPr/>
          <a:lstStyle/>
          <a:p>
            <a:r>
              <a:rPr lang="en-US" dirty="0"/>
              <a:t>Two Options to Create Sessions</a:t>
            </a:r>
          </a:p>
        </p:txBody>
      </p:sp>
      <p:graphicFrame>
        <p:nvGraphicFramePr>
          <p:cNvPr id="4" name="Table 3">
            <a:extLst>
              <a:ext uri="{FF2B5EF4-FFF2-40B4-BE49-F238E27FC236}">
                <a16:creationId xmlns:a16="http://schemas.microsoft.com/office/drawing/2014/main" id="{843113DC-4BC1-4CA8-A5EF-12E0715BA09B}"/>
              </a:ext>
            </a:extLst>
          </p:cNvPr>
          <p:cNvGraphicFramePr>
            <a:graphicFrameLocks noGrp="1"/>
          </p:cNvGraphicFramePr>
          <p:nvPr>
            <p:extLst>
              <p:ext uri="{D42A27DB-BD31-4B8C-83A1-F6EECF244321}">
                <p14:modId xmlns:p14="http://schemas.microsoft.com/office/powerpoint/2010/main" val="83151944"/>
              </p:ext>
            </p:extLst>
          </p:nvPr>
        </p:nvGraphicFramePr>
        <p:xfrm>
          <a:off x="905256" y="2491693"/>
          <a:ext cx="8527679" cy="4393881"/>
        </p:xfrm>
        <a:graphic>
          <a:graphicData uri="http://schemas.openxmlformats.org/drawingml/2006/table">
            <a:tbl>
              <a:tblPr firstRow="1" firstCol="1" bandRow="1">
                <a:tableStyleId>{5C22544A-7EE6-4342-B048-85BDC9FD1C3A}</a:tableStyleId>
              </a:tblPr>
              <a:tblGrid>
                <a:gridCol w="4263397">
                  <a:extLst>
                    <a:ext uri="{9D8B030D-6E8A-4147-A177-3AD203B41FA5}">
                      <a16:colId xmlns:a16="http://schemas.microsoft.com/office/drawing/2014/main" val="302509942"/>
                    </a:ext>
                  </a:extLst>
                </a:gridCol>
                <a:gridCol w="4264282">
                  <a:extLst>
                    <a:ext uri="{9D8B030D-6E8A-4147-A177-3AD203B41FA5}">
                      <a16:colId xmlns:a16="http://schemas.microsoft.com/office/drawing/2014/main" val="3054413471"/>
                    </a:ext>
                  </a:extLst>
                </a:gridCol>
              </a:tblGrid>
              <a:tr h="233465">
                <a:tc>
                  <a:txBody>
                    <a:bodyPr/>
                    <a:lstStyle/>
                    <a:p>
                      <a:pPr marL="0" marR="0">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tc>
                  <a:txBody>
                    <a:bodyPr/>
                    <a:lstStyle/>
                    <a:p>
                      <a:pPr marL="0" marR="0">
                        <a:spcBef>
                          <a:spcPts val="0"/>
                        </a:spcBef>
                        <a:spcAft>
                          <a:spcPts val="0"/>
                        </a:spcAft>
                      </a:pPr>
                      <a:r>
                        <a:rPr lang="en-US" sz="2400">
                          <a:effectLst/>
                        </a:rPr>
                        <a:t>When would you use this option?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extLst>
                  <a:ext uri="{0D108BD9-81ED-4DB2-BD59-A6C34878D82A}">
                    <a16:rowId xmlns:a16="http://schemas.microsoft.com/office/drawing/2014/main" val="3338878595"/>
                  </a:ext>
                </a:extLst>
              </a:tr>
              <a:tr h="1601515">
                <a:tc>
                  <a:txBody>
                    <a:bodyPr/>
                    <a:lstStyle/>
                    <a:p>
                      <a:pPr marL="0" marR="0">
                        <a:spcBef>
                          <a:spcPts val="0"/>
                        </a:spcBef>
                        <a:spcAft>
                          <a:spcPts val="0"/>
                        </a:spcAft>
                      </a:pPr>
                      <a:r>
                        <a:rPr lang="en-US" sz="2400">
                          <a:effectLst/>
                        </a:rPr>
                        <a:t>Option 1: SR/PNP import (Sessions are automatically created)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nchor="ctr"/>
                </a:tc>
                <a:tc>
                  <a:txBody>
                    <a:bodyPr/>
                    <a:lstStyle/>
                    <a:p>
                      <a:pPr marL="0" marR="0">
                        <a:spcBef>
                          <a:spcPts val="0"/>
                        </a:spcBef>
                        <a:spcAft>
                          <a:spcPts val="0"/>
                        </a:spcAft>
                      </a:pPr>
                      <a:r>
                        <a:rPr lang="en-US" sz="2400" dirty="0">
                          <a:effectLst/>
                        </a:rPr>
                        <a:t>when creating 5 or more PearsonAccess</a:t>
                      </a:r>
                      <a:r>
                        <a:rPr lang="en-US" sz="2400" baseline="30000" dirty="0">
                          <a:effectLst/>
                        </a:rPr>
                        <a:t>next</a:t>
                      </a:r>
                      <a:r>
                        <a:rPr lang="en-US" sz="2400" dirty="0">
                          <a:effectLst/>
                        </a:rPr>
                        <a:t> Sessions or when working with a large number of students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extLst>
                  <a:ext uri="{0D108BD9-81ED-4DB2-BD59-A6C34878D82A}">
                    <a16:rowId xmlns:a16="http://schemas.microsoft.com/office/drawing/2014/main" val="2634577011"/>
                  </a:ext>
                </a:extLst>
              </a:tr>
              <a:tr h="2060846">
                <a:tc>
                  <a:txBody>
                    <a:bodyPr/>
                    <a:lstStyle/>
                    <a:p>
                      <a:pPr marL="0" marR="0">
                        <a:spcBef>
                          <a:spcPts val="0"/>
                        </a:spcBef>
                        <a:spcAft>
                          <a:spcPts val="0"/>
                        </a:spcAft>
                      </a:pPr>
                      <a:r>
                        <a:rPr lang="en-US" sz="2400">
                          <a:effectLst/>
                        </a:rPr>
                        <a:t>Option 2: PAN user interface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nchor="ctr"/>
                </a:tc>
                <a:tc>
                  <a:txBody>
                    <a:bodyPr/>
                    <a:lstStyle/>
                    <a:p>
                      <a:pPr marL="0" marR="0">
                        <a:spcBef>
                          <a:spcPts val="0"/>
                        </a:spcBef>
                        <a:spcAft>
                          <a:spcPts val="0"/>
                        </a:spcAft>
                      </a:pPr>
                      <a:r>
                        <a:rPr lang="en-US" sz="2400" dirty="0">
                          <a:effectLst/>
                        </a:rPr>
                        <a:t>when creating 4 or fewer PearsonAccess</a:t>
                      </a:r>
                      <a:r>
                        <a:rPr lang="en-US" sz="2400" baseline="30000" dirty="0">
                          <a:effectLst/>
                        </a:rPr>
                        <a:t>next </a:t>
                      </a:r>
                      <a:r>
                        <a:rPr lang="en-US" sz="2400" dirty="0">
                          <a:effectLst/>
                        </a:rPr>
                        <a:t>Sessions or when working with a small number of students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95509" marR="95509" marT="0" marB="0"/>
                </a:tc>
                <a:extLst>
                  <a:ext uri="{0D108BD9-81ED-4DB2-BD59-A6C34878D82A}">
                    <a16:rowId xmlns:a16="http://schemas.microsoft.com/office/drawing/2014/main" val="4068514104"/>
                  </a:ext>
                </a:extLst>
              </a:tr>
            </a:tbl>
          </a:graphicData>
        </a:graphic>
      </p:graphicFrame>
    </p:spTree>
    <p:custDataLst>
      <p:tags r:id="rId1"/>
    </p:custDataLst>
    <p:extLst>
      <p:ext uri="{BB962C8B-B14F-4D97-AF65-F5344CB8AC3E}">
        <p14:creationId xmlns:p14="http://schemas.microsoft.com/office/powerpoint/2010/main" val="2910366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Sessions via SR/PNP Import</a:t>
            </a:r>
          </a:p>
        </p:txBody>
      </p:sp>
      <p:pic>
        <p:nvPicPr>
          <p:cNvPr id="3" name="Slide5rev3">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39496" y="2039112"/>
            <a:ext cx="8970264" cy="5045774"/>
          </a:xfrm>
          <a:prstGeom prst="rect">
            <a:avLst/>
          </a:prstGeom>
        </p:spPr>
      </p:pic>
    </p:spTree>
    <p:custDataLst>
      <p:tags r:id="rId1"/>
    </p:custDataLst>
    <p:extLst>
      <p:ext uri="{BB962C8B-B14F-4D97-AF65-F5344CB8AC3E}">
        <p14:creationId xmlns:p14="http://schemas.microsoft.com/office/powerpoint/2010/main" val="12338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Creating Sessions via PearsonAccess</a:t>
            </a:r>
            <a:r>
              <a:rPr lang="en-US" baseline="30000" dirty="0"/>
              <a:t>next</a:t>
            </a:r>
            <a:r>
              <a:rPr lang="en-US" dirty="0"/>
              <a:t> User Interface</a:t>
            </a:r>
          </a:p>
        </p:txBody>
      </p:sp>
      <p:pic>
        <p:nvPicPr>
          <p:cNvPr id="5" name="Slide6">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42544" y="2039112"/>
            <a:ext cx="8973312" cy="5047488"/>
          </a:xfrm>
          <a:prstGeom prst="rect">
            <a:avLst/>
          </a:prstGeom>
        </p:spPr>
      </p:pic>
    </p:spTree>
    <p:custDataLst>
      <p:tags r:id="rId1"/>
    </p:custDataLst>
    <p:extLst>
      <p:ext uri="{BB962C8B-B14F-4D97-AF65-F5344CB8AC3E}">
        <p14:creationId xmlns:p14="http://schemas.microsoft.com/office/powerpoint/2010/main" val="4731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r>
              <a:rPr lang="en-US" u="sng" dirty="0">
                <a:hlinkClick r:id="rId4"/>
              </a:rPr>
              <a:t>PearsonAccess</a:t>
            </a:r>
            <a:r>
              <a:rPr lang="en-US" u="sng" baseline="30000" dirty="0">
                <a:hlinkClick r:id="rId4"/>
              </a:rPr>
              <a:t>next</a:t>
            </a:r>
            <a:r>
              <a:rPr lang="en-US" u="sng" dirty="0">
                <a:hlinkClick r:id="rId4"/>
              </a:rPr>
              <a:t> User Guide</a:t>
            </a:r>
            <a:endParaRPr lang="en-US" dirty="0"/>
          </a:p>
          <a:p>
            <a:r>
              <a:rPr lang="en-US" u="sng" dirty="0">
                <a:hlinkClick r:id="rId5"/>
              </a:rPr>
              <a:t>Guide to the Student Registration/Personal Needs Profile</a:t>
            </a:r>
            <a:endParaRPr lang="en-US" dirty="0"/>
          </a:p>
        </p:txBody>
      </p:sp>
    </p:spTree>
    <p:custDataLst>
      <p:tags r:id="rId1"/>
    </p:custDataLst>
    <p:extLst>
      <p:ext uri="{BB962C8B-B14F-4D97-AF65-F5344CB8AC3E}">
        <p14:creationId xmlns:p14="http://schemas.microsoft.com/office/powerpoint/2010/main" val="159153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endParaRPr lang="en-US" sz="2970" dirty="0"/>
          </a:p>
          <a:p>
            <a:pPr algn="ctr"/>
            <a:endParaRPr lang="en-US" sz="2970" dirty="0"/>
          </a:p>
          <a:p>
            <a:pPr algn="ctr"/>
            <a:r>
              <a:rPr lang="en-US" sz="5600" dirty="0"/>
              <a:t>Thank you. </a:t>
            </a:r>
          </a:p>
        </p:txBody>
      </p:sp>
    </p:spTree>
    <p:custDataLst>
      <p:tags r:id="rId1"/>
    </p:custDataLst>
    <p:extLst>
      <p:ext uri="{BB962C8B-B14F-4D97-AF65-F5344CB8AC3E}">
        <p14:creationId xmlns:p14="http://schemas.microsoft.com/office/powerpoint/2010/main" val="12556007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2621FE6B-159A-4A9A-B743-E2C98ACC4B5A}"/>
  <p:tag name="ISPRING_PROJECT_FOLDER_UPDATED" val="1"/>
  <p:tag name="ISPRING_SCORM_RATE_SLIDES" val="0"/>
  <p:tag name="ISPRING_SCORM_PASSING_SCORE" val="0.000000"/>
  <p:tag name="ISPRING_ULTRA_SCORM_COURSE_ID" val="FF352C46-4ACD-4925-BCC1-03BE3E02A6E3"/>
  <p:tag name="ISPRINGONLINEFOLDERID" val="0"/>
  <p:tag name="ISPRINGONLINEFOLDERPATH" val="Content List"/>
  <p:tag name="ISPRINGCLOUDFOLDERID" val="0"/>
  <p:tag name="ISPRINGCLOUDFOLDERPATH" val="Repository"/>
  <p:tag name="ISPRING_FIRST_PUBLISH" val="1"/>
  <p:tag name="ISPRING_PRESENTER_PHOTO_0" val="png|iVBORw0KGgoAAAANSUhEUgAAARwAAABGCAYAAAFpkRtTAAAAAXNSR0IArs4c6QAAAARnQU1BAACx&#10;jwv8YQUAAAAJcEhZcwAACpwAAAqcAfTS3xIAADuTSURBVHhe7Z0HgB3Fla4Hk5MAG/vh9e7aXofd&#10;Z/N2/dY2DmDsfRue2X2LbTISOSw22AQTTLIwYEA5jBCIJKEACBAo55wDyjmORtLknLPmvPOd6rq3&#10;7517Z+5IIzGw90g13be7urq66tRf51SdOpUhKVNrcDy2FJOhFdllMnNnsYVF+8qCq472l9YGZ8eW&#10;IhmataNIFmRVyDk3D5FzbhlqmZq1o1jvuJI5rhnaU1RnGViwp0x63DLEwqydJXZtQ26VRfQZOuum&#10;ITJ+xQ45vdcgybiyj1278MFR8u3fvy6VdQ1ytn5Mn0mrpL6p2e6V1jTJYi3teXtKpLqxWXYV1cj8&#10;PaVSXtssS+NqAbIMzdhZZC+fs7vUSuhczdBf/eZluzbDSimUIb2/v7BCTuk1IJKhS3q/bcd/fPhN&#10;+5izbxpsv6Haphb9uFJjgWnbi2TOrhLZlFstG3Iq9W5bvrQM8WLC/L1llqHPXNdfTu85SObql8zQ&#10;61A0Q4OltLpe6hqaIxn6Se93pK6xRbYeLJbzbsm0a54OlNdLdlmdLNTSdxlolU15Vfo3cSOxDDW3&#10;tlqGbnlljmXoO4+8GclkaW2TRUzOQ+GEo+f+hSW1jZJX2SCF1Q1yWN9TWtck1fUt0nzYZS6eIkxN&#10;cfpM+DBVr3k6rkwdpunbCzVEM+Jpf2ldcHZsqU2GklPb4u1qCmUGHnLN3DHxsX95PDlmVsYiIwAh&#10;Tb3PjE0yS5tlRb3DkONFlhnPuGdrMwY7Mq7uE7kWpq2HiuXDVbsMd1pbD8sPnxwnn7m2v7y7Yqf0&#10;uHWIXQMICZA2JAPT3Mp6masfO1cBcaPiTk5FnQJiCTEsnqfYzCiA0cy/+fvXZFVObcLMHCiptMyQ&#10;js8MdNoNg/TlrZbGXyuIQk0trTJ3V6kU1TRaWoBqYXWjzFXAbT582OKEKSYzPYLM/O39r8mX734l&#10;YWagc7T0wJRwZniuDZcFF8iknWvJccJP9yeWYjJDgoRZ1mU4/IkhS9MnEvtl8UnzO7+qwV7KeZn2&#10;UeX1TdKi/FlW16wI7oA1TJYZHvUtKRqo0+NLQWaUNPsbtA+Zsq1IPqJji//Uthe6nKKZ6SLKrah3&#10;PPIpoJjC4aMalLUQAGfuKpbZ2gpna+tEupinEscs/Q1LzdJQoR1xokI4Xn3r8aBQ4Wi70kKZEbSt&#10;hV5iDgL4/OSHH8W0OScfxhZQuHC2qAiGEHumhrNuHCwZ1/S16zT5jF89L99/fKz+OGy4TxzCKdcN&#10;kGcmrLR4hxUM/HUfymvq7R6EkJRT0WAi3LaCars2d3eJcS+0QCt17aFK2az3vXC99lCFgk2TLM8u&#10;77BhRgpn5nb/0S7MQ3oPoNmCFs65Kms+OyVcQMUmpYULKFw4QDcdn6NWeXPhZiskKOPKvgblEHDu&#10;hWyIvuWmYdONM+nBI5Twazy8U+QaAW7WAo+cu7v215E/97+TU7RwQh9MQJM4SzPp1ZtztGAW7y+X&#10;56etk8/f8aKeV1o8xI4wxRcOz55501AtJD0GBcOHIOiHC+fiP75l59wjXs8hU+383JuHyrzN2TJX&#10;w6JtByyOJycqt5qkOlGBO1/l7wV7S1Q5qJcpW4uVo6qlRGXxShWL1uU4zmlqOawc5wq0I4oUzvSg&#10;n/RhUVZ5TLPi475576vys6fflu89+pZhEPEc50QpvnDQfBy1yonXDpCvqHBAtuILB87soQXBMeOa&#10;fnadwjmHa6F8lIWaVan2v8u1wqAZqjzvKESPLJPVByulsKpR6poPy0ZtUuu1YLYW1Jhotb+0XrZq&#10;oaVCkcIhIzN2FCoYO8zppWx9eq+B0m/mRpm/r0KvcT3U1yveTNtWaM+F6VMKyNSt+9D5Qa+ULDCC&#10;4Fp4W9b81BZOmmKpywunY5j75FCXFg4jNZ8malM4fF5Dc4tMNSk5BMB6Pk1loWoVoZMVwae+cGbu&#10;0i5dC4aRTUY0USHm7i21AUtfUNO120xEn+rCmW4fX2S61dfve93JFrcgewyVM3oNUj1L78NRGmeq&#10;clE8pV44Pl4XF2anKqfjuFY4RNtVXKvSblQQ/Nq9QeEE4fQbBlmh+EEV4q5XoSr8ivjCyfjlc4FO&#10;NFhO6zVYfvan8fay4qq6iLRc29isKoXTm06/cZCcdP0Au8542UnXDwyedyHjVy/onRa7P091qKVZ&#10;pbI8y00abClA0KuScpWIEfo8oXPVNLTIWr22rVDzq+9fqXpVKhThHF8oPlzy9PiI6uDDmNVZeq8w&#10;EsdPTHhqUzj6Md9/fIy8u2KH3Dx8uqoCQ0wZpXB66MdCFE4Pvf7+yp2SOWudnI2EfHU/K/RTbxgo&#10;31AO9oOKT727LMIds2ny2vT3lNTKofJ6WazNfpGGyoZm2VmIrNWqabfY+B6K5uqDKshqfndoAW01&#10;JTU2r4nIcY6+MFwwhIu1cMKcQ9M686ZBppCiT/l4pbWuJqFEhXPZ8+9HuP1sVQWeen9528LRAvH0&#10;/opdVljQaT0HyI8DFSPpx+hlf8eEUv+bl3JiPzjyO/IjOLZPVjh7tEmFC4Zhi2uHTYspnPNuHSKb&#10;ihvliiGTYnoxPxQAJSqcf3pmvOwvKpc/jFtiBVxeW99u4Ww/VGr6FXSa4tw5N2ealn62Vkw4+fna&#10;rJapXsWwBLNQTAQs1I6DCaAVWRWSV9FoGLo+p1KV6GJZll2m5xX2bamSFc7GXKdh+wBnXP/i1Jgm&#10;9dXfjpDrh01VoH5NfvDHcZG44fabqHAoWDDl3FuGyX2j5uvVw0kLh6dnb8qyZyCGx//+oVGmlc/b&#10;km3XPC3dVy7b8qu1OZWaMrnqQJXiUJnsK62TJlU48yobZTcTmtqspqrGvkIVaXrfSVuLUuSboHDy&#10;qhpimgrhkj+9E+Eawty9JfJRXp088u4queCuFyPxdmoGPCVvVq2qafeX024caOftcc4p2pROv0F/&#10;KyCfporvj7UiYsm9w78KRbmqvkkLyE+maeOy8RxOo/pflWKRPWv/g4c7oCggq+wSLZwS+dr9b8QU&#10;zqXPjJLvPvqG9FZgvCpzmounzzTZnKWjZIUDLd15KNJc2hYOwxKZdr/HrZmyIVu1fb0H59j1IA8Z&#10;V9BbOaK3YoyGuVim1zcrFzHzA9es06a0+kC59lLNklVSZ/Ot+7XpbdU4K7Qppjrt5QBZ/00z+cUF&#10;QPdztw+LZOpcxRuGTRk7Dg+lTtkey6LxhROh+OuRn8nqUK8mSco/w7tIlpmmGu2VmHMpqm60+2V1&#10;jVogTVLXdNjmXoprGqRF45XXNVvBNLQkTTyGXOFY5lu1abnCma2Fc8r1/eXvHnhNFgJ6+6LSsQ/E&#10;xUYg/JqkhfMJpUizgnIV6eEK45BkwbCpxITGePpUFw7EZCnCXcKC0cC9agO3tvSpLxzf2Ku1baJL&#10;TVXQRY9CjihTYHOUuBAMB5Lc+yRSgsJJk6dPQOEEnPjparGfeEqJcRzM8sdXYqsK1Y2y5mClWdcw&#10;pzZ5W6FNYc3b4zSKAxUNcjgwdvGSQmfhGgj7NE1mfJooBcZxtc10PIOjNq0XUTRKrA/zWhnSEb/d&#10;1J9KSwgE2t/xHPOS2Ah1htKM032pXcapbWiRaTCEzQ+7gWVG23t/uEZ+NXiSXDFksvxyyCT57uNj&#10;5aInx8pf3zNCvnjXS3L+7cOl/6zNNlTnGco9X2ICU1F1Q/CG9inNON2X4hjHIwK2luhXiiiBIuoD&#10;mnn8wHtMuGWojd71nbHRBpaiCOSeN4SyY5Fpye6NiZGoPcZpbG6RvQVlZkjvQ1ZRuWQVVkphRbU+&#10;6+KFUwbx9ugzWRo3p5SBdu62atzDsq+wXPYXRdMi5JRUqZoU1ghcaqYD6GkWz4Tixwfy574xnAuR&#10;jTlVsmBvqewsqpWSmibZXsh4mItFunYWPLJOxQGGW8iru+T+0gNA/uo6/V2lDZ1fLoQsR/UCvxih&#10;mLsnarN/NJQAcVq1a2FyQbujwBIlHFg78jftMA6TC4xXnXB1Pxkyb6vMNGONtumQ/pTthVLdyNh8&#10;4o9oj3Ew+7ERWBsjczZRjP0ze8P7z9XrjNF/495Xgyfc4CPGZFz/oSKkJ8baPnPtAJv0IC2s9M66&#10;cZDFI31spxjCvmHYjOAJ8nZYTrthoPS4JdN9c4KQceULzkIv7vOWZpWZgSzD36W1zbKvpE425laZ&#10;aRGDmQfKGmRDbrUxFmNzjOXN3l1ihrWM20EwHkbUpIWJ0ub8Kqltarah9CX7WObSZA2XWSqWvjDQ&#10;0tzSKov2VejTmqGj45u2jGPdS7LBCkWfeXvK5ZKn3rYBzkSF5cOJ1/ST15btCrqrRIzjAh8UbU2x&#10;lArjUKGXvTDBrgWiuP3tlTnNKv1MZYBB09fZNcc4fSzv3p4McozT30axLwkM70jHt9r//egYY0Ts&#10;2sYu2mL3yNvpyjjn3TZEfvSkfyaOrH78l0W/0BvckYb7p6hkt90vI57lfnC0SzzHbzt3ce2e/Q/i&#10;uh/u3OK4o3ve3sRZ5NqRUgzjMMg6IwHKhAMyzpVDp8ZYUYaDR4Bzbh0s33rwDTnhmv7y9KS19lz8&#10;1AZhujLp3pLo1EWYUmccN3pPWfgCuUEZh8o+Q5Hotfmb7FoqjOMtNsO0I6dETus50NK76DGQylU6&#10;iIMF6XceGS1r9+XLRz7szZP1+wvcwwlozq4ybfmlJg7E1l+yynTXQY89AeJE47pjlBFi06hUNNoT&#10;KUPuxd4/UophnM151W0qNj5gesssKBUWjzIEpld+MeAD+eXgaTJyyTbJuPoFmaZd35fveVl6Dp+Z&#10;cJB+1QHgsy2lwjhUHO/ErhlDBcLZNwUWIYo2t73kuhfaXkqIE7KDdk8p4+Qq49is6xD5+4dH2R0M&#10;xzEk5T09bhls7/KBycsvqZKQrIpYPYm8xUrKvMp6bVClNmO7o6DGZmo/OlQh2/JrZM0hJiBL5VBF&#10;vdkB0DUxx8/sCV0TU1Fl9Y220nODyk10W5TlimCClcmPCmU2usAoHQPG2RE3VZ4oYHZ86TPvauEn&#10;Zpxzbh0qP3hijGwpaVJmeUku6zNeRq/Kkq/89jW58KE3ZXFWeZs0vd10PHXMOM+bTcL3HhsjH6ze&#10;Ke+v2iW/H7PArGTIy/cfH+0iW1l1nnF8I35w3EL9riG2jPaZD1ZacuSNxaY99Ht/+EQcSmkEEKDj&#10;7oD70ThZ+q0sPI1S+HkfN3wtRMneZdf9vXae7yTFMA4TuuH5zvhAVzN/b7l8T9Vv+nvfPYUDK3B/&#10;/ORo+fbvR8nNL023eP+vz3tywV2ZcoZCu19+7APqebG2pESUCuJgF+8nmn3h/fy5CXKuyh4IuX+a&#10;sMyupYQ4mte/uOtl+fnz78nPtfv78j2vyMnX99cuKlMZJ1NOuLafzata8eu7QCGe+aze++u7X24T&#10;QOWKWoYeYisLjS+/yn0zK5OZJYTQrjB7aAoGTktUcMb8gWlZLIsqbL3cYU2zyX7XNDS5NXVKCNoH&#10;yupN2QDNyusaDZlaVC7iWKRiSFcxDdRGON6g3ZVbKBjLNBYU+lDHMbEyjSNBOPn6AfLyou3y9toD&#10;cuuImTJrNwJ1qYxZnW12IeH0eM/KJN0U1B7jbDxQJBn/0ttQ50d/DHcvIg1NLZJxxfPGJBm/eE7l&#10;jUIrs8LKWsn4t6f0Xh/52wdeD2K3Sq1WQMa/P+3iqyZk4YoXzPjxC3cM0653otQ0UtFe/EaYbZWM&#10;y/8cjZ8o/GtvW+ZuLw/VGSZmNBbs7+hW6jS/RIBx8pWJGlsOqzZVZcxF2TXrb+Ktyq6QQmWU1Vpm&#10;rGqZp+mAUHuK62wtVbGq9lu0u0OzwpYIs7Vs1dLoxg7oNVT/rqIYxvHftjbH2cw5C4ooE7GQ9/KB&#10;k518QysMZIvTew3QFu5kiteW7rY+O8ogTiD24zekZ3Pwmv7y/c7AMVk7aI9xOkvJ3nF86MjeHn2q&#10;7fP+SmopO1mtK6kN4viXsGZrunYjUQZg1VC+3PrqHJm9o0jmKBMt0G7LDfA5psDiNsIgSbs8jN+L&#10;JEeFQkf6tiRf1ZWMk6aupQSME6ZWKahusopOzASpB5hp6vZCySpLva9NM073pQ4Yx5Gv5jxVCzHl&#10;ikx2xjFHbHDxGKfJKnGVnxq7RAnGySp1w/Fp6l6UEuMYad1pPQbnKVZkEC/Z4FRqhFobnKap21Dq&#10;jPMxEPxiEleac7oddWvGiSBUmm+6HXVrxsn3mleacbodpSwch4fP65sO25T/4iyWLxbJlG2FZiaA&#10;ZSCTdww8ubVMjnj2SOr+QPnxcT6Yps5Th4xjFW5M0yrZqhrPQKtSrSlioBWe8dZzpiW4R8B6EFuQ&#10;I5VT0ozTfSkFxGm1eRHMPt2qK6+KwzTREWHPMFyzoPGJyzUGEt18TOeYJ8043ZcSM06ofrflV9lY&#10;DIxhxufKCOYoUIP3+DFnD04DS4RFoMyt4CArOp7jnoV5vLmjpZ8CD6UZp/tSEsRxtbrmYIUtT8Rj&#10;mjGBnuNm7oaXZsoVgyfLr4ZOlkufHiffe3y0fOexMXLBr4fLl+56Wb523+vGRGHmsSkIDdiMpEpp&#10;xum+lIBxHNNszK82a0DnAj4qx3y4MVewqutxc9jJJIZTmFU4678vKgO1YRwNdGkw4qqDAfJ0ADvd&#10;l3FSgMtOUaL09NoRv6ar89eWYhjHv66oqkG7p6g3nHCYoIyDlV2EaUIB00qYCI8WWNN7+Sf8PIwz&#10;TRFsT7Hz5dievtUe4+SWVcWsKGCFA6sUsjVU1wfmA2bbG6VDpdWyT+OxooGF4N6GN6e40lYsZIVW&#10;ORCnqDI6T+bzadqlhkMlse9PFIqrcXLs3uGpvvmwLFbNE420UfOAGIB9TqB/BHHdBa7j08WIS8EJ&#10;xuv7y6KTxJhhYCkYJWJGg8/7iv0V7peVi7t2pBTHOC4xKtYJt7GVTmiPcbwx1xfvGi4TN+dEhOPw&#10;8y5N1lcVSa2q9di2JKP2GOfiJ8YJbnGjvqkGy1k3Ol9VJ183QE7pNVAmrdntIgdlhDcijLvwb1VQ&#10;Hmh7Shc+/KbZUJ91E16SXHqc42oFV0/femCkbaRhJRSk9d1HRyvy+ncnDo+MXWRxXUU5wrnGrqJa&#10;e/Pag+WyZG+pfKQIjDVCVWOz2d1UNTSZ9wJcQvkNOVYfqIzY0xRUN8jOwhpz0LEiu9KOuJdiV4iV&#10;B8rNbTxOOxgWOViqzKvPbMipdj7t9YfxvqV05NSmq9pWUKMVG8g0cQEmMMbRriqeaSJBGYfwtfte&#10;iXi3jQ2u28MScM0hb8SV+DPaY5yf/PEtZ5mHTZBW+plBJWJghjkn6IfTs6U7DgVPBM/oPYzMCyqi&#10;aPKdh0dFulm+7ezAftl1wYTBknFVH3Mr4znn+0+MlR7YNoe/PS784S3HOOHvo7GwXPrDLYXKHC0y&#10;J0AUDNrwDgXhX4wALd1fbg6td5fUqJLh7hdoj7C7uFbRqEyP1ea5hfGzRkWzLfmVZjV4UBEJe2Ps&#10;m/H6kq1lue5QlWbFWTAeLbVhHATheJQIh+n60Zhrhs1F4wP2uT988i2Zv69ckQsmbMuIyE+gDovE&#10;klHHjDPUPOS9NnezvLdip7y3coe8OGudnKfMQcBdMiasnhzjDDG/RDGM8wi74GhaijAjF26xdCas&#10;2iX3jV5g6OQZ8fL+E4MnlHEeH2NMemqvAfL4O0siTud8eGHiKvOYBYUrCsTZovLj3tI6ya1otOVD&#10;EEoDzLNdUYK19xidgxgw017WXeWwpoo8t5q5KNaCeNlan1tlFn5LtKzxm4QXLsoX+2VMTFlcwHqr&#10;pVkVZnno4MY6LHvvkVKEcUgGKJwejL/EV7QLWtnbCqx1J2phPuAZ/cKHRsoi7VPDgnU48A63NCY5&#10;c6TCODBBXjnQT4Hwv9WYIuPqvnb/vFujuxB1xDin9Oxvpp4uLVewOeXVFh+LxxOv6x/ZNeQiEEe/&#10;M+OaAbYqNBG5yuFvuHHw26WNLbG1f31XYMnsX2vkxCN3wY3c6y9Linjujh/RxwQlfORAFxn85BEN&#10;/HbPugtHTiHEaVX1WzUpBu8SVDRh1k6mFgqTLo1hhYOZlGpLR5agcMMuJxnPCadHd7VMW0IySolx&#10;eg2SXK1cyBWFCovNLZLxS/zsua7Mk2Mcx2yxXZVjHAzTS0NO3D2ddYND2BNVdsKeGbrosTH2nTAo&#10;QrcnV6GuUjsmjWXxg3Mf7BCkYhXtfkPe3tn/ipz7+46zOIvEif/bFRTTVc3erZWrKBCu3HCgC6NP&#10;RnAMd03hANrAWCzGY2XAF+4cZhpWovTcaDRaReIPSoVx8E+aVxYwDunof484yFrntWGc5IiTjHEu&#10;tG8ZaohTpwIsdBFdVXBtxvqs0GK8fFmzJ181O7f6IJ5YhYDTRuQVDOM8JSkCpegNdh1wlCiyvxa+&#10;1yqrFPXdKYyU9CWdphjGcQN9ibsWH9iNJGYMJxRsqchtw+Qz1/aVUauyZMjcLdryn5Fp2r0lGtfx&#10;2lV90IrjKTXGGSRr9uapKl1m6viaPbnylbtHGNOwu9/P/dIZpSNnnJGGXCde29+W0kAwDmu6YCjW&#10;mNFYLGjZIBet3JVj8eIJR7rIOBD+hXYXOw+g+0sbbNUCg6QHy+tt8BUNlKUtNOiP9Pf0bcUq4Faq&#10;/FOpjVHrQpkP5+UsmVmowjQrQ1kGg+Uly44Q5idtLQwteDxGjNORbTHoAONQOAkZRwv3zBv7y9ur&#10;98llfSfIvzz3nvzTs+/LgDkb5Uu/Hi7j1x1sk+ZkbX3sCZmIUmEce6dWmFOB0a4QitGIMlVwHSjN&#10;zc2RltZZxvHFfOFDaF1DtEH0i2EcWyKkqMr69MgqTk0749rkjFOjjWR7YbWNI+FoADV66f4y2ZJX&#10;LYu0cUFUtLm5ViGZJTILEGqVFgVaFytAoQX6LMtjDpY12PYjpIX3Z1bk7lXhGKbzz7qPOYaMEy+H&#10;hAP3mJPy++m1DdoqtbUNX7RNhs3fKiOWbDc/wP9LZQj2YBq35kCMxkZ6ME5V/dEwDmMutHanSrtl&#10;O5nyWUUC/Ps4iA49kzLj8JR78n/c+aIhzknaLUVkHGMcVP7+Mn75TudzmN2AthyQOZv2xewjFSYQ&#10;Z5IiB5uC1asslqPd1RT9DfKAypxXaIUzQIgHWdTuhapqQ9vza2StohQqOoTHCrSo0ppGG7+x1SOa&#10;HoyzTxkHp404o2YdlqNjxDhAXHuMQ6VP124nGeKghuOreIx2U3+euk4eHDdPvvHA69Jv5mZbOPfG&#10;8j0x6fEu+nucuyai9hlnnDHOGcoEr87bpCr0Tnln+Q7rOriOar0z1xX4kSCOCZ2B4IHnDZjxpJ4D&#10;zV0wdNHj4+QsZdoTruoXo1XZu3guhTry6XvCWyfkrscn4H8Hx/jbbcinEY3f4SOdoDbCcbhiEwW0&#10;qrNucmuz2wQt/J8+PV6emrxOXlmyS67LnGko8ODbK+Qz1/SXP05cbeMK4fRgRrf/bVtKScbpNUDV&#10;8eii+ofGLTL0gbmvHTTVXQwqqCPGOeX6gVJZF4sUd4yYaajGt7Gfma9rNEavVRVVJs9nohoLMwym&#10;KiW2BLrVdrKz8Zc6N0LMqk1GiI1IxjQmnnVM7VLhhjuyupMewVHkrr8dPN81FMM4y23cJZZRYoN2&#10;LVvzTZaI7aJcoHDZ+fnyPu/LiLnrtWIztWD7ydWD3pNTtbXe+cb8NqPJCHXJqHOMQ8mIHCyulIwr&#10;QQjNz22xO0l3xDgw3D8/O17+r8pm7EjNICJyDM4G+OaRC7ZEKv2ix0frvUy7/5e/abtunPDUe27d&#10;uqu5KLEGHAtJuqSlWeW2xJdImKPADozvMMKMN+ndRXUqqzTZ+FGpdj045MyraFDka7ERZORDPHEx&#10;oMpSYmyn0FLzqurtyA4XJdVNNi/WlRTDOIc0Q/FOAeLDhE15cqYWfELE0VZO4f/d/S/LfaNnaQsd&#10;Jj/uPda2EDlJNa3x6w/FpIUWx0hpMuo84rhW+NV7VKtSofV0RbtJH+1xt5R+0rt9xrGN+W6hUQTn&#10;yjj8Zvjh2w+8EYMUdFXmwYu4HBOUxyORKYcoMQeFDIKTAJCFUWKfrHlAU60KpwNMbuaUN9i6cGSU&#10;GmWQNQeqZJnKPjAdjMR2CrO1MeNkgM3mG7QbZeqBjQ6RpRCMVyoYVDQ0qVjgusGuohjGIf+4ng1X&#10;bjgAqxM35Zv2kKig2NDi2w+N1DgH5Y7X58lry3aakRcrOCdvLVD1MlZ+4nolAmwSao9xvqfvAc0y&#10;Ln9WcspiF+2NWqgy1S+eM+cCX7nnleCqMog901fv/Vly9RkP9l/VOLh4i3EYcE1fYxg29xivspOR&#10;RvejwN/U6zgmiHkmHPTevSPnWlx7TRBgnE0qsC5RTQqkwBeOo1ZZqBVN6nTdaFCo5ezSwpwevnE+&#10;UgF4ScA4udrIcUyAizcYDxHAMU6ZCtalxjhMaq5SxoRgyq6kEOPwZWIzteHKDYdJW/LkIm3p1i0l&#10;YJyMq/rKO2sPWCYR9LBPNscFiiymTcUNLgLTkK/AeGqPceIpNoXYvtyln+AdWuLJ3t2GNJpPJ4w8&#10;HZJ/zt7liC0mGGNp0Wu4IzFm1JsFqnrjrQKVHQYr1i6mutFtBV5Y7bolQ5rKRjsWVDc61yeaDl0U&#10;iwhKNB6/cdBEKXgXMnRr9pIuohjEIWE8TUXU8riKZn7pLMZJDMoHmwxzak/8ygyW87Vb+ub9r5v/&#10;HGMWi++fjaIY9jhcR5ui7w6KNSF1hnGOjLquILuaojlrm8fUcn1svy0GcVxDarWxA6v8uHmrJdov&#10;4wsPVffk6wbKNZnT9XqRCby4aJunTGPo0s58F8wI+jCja28L3pmIjj3jpOlIqQ3ieIJJwtMP9KG/&#10;GDBZxq3JsvMF+8rNJAAmAIlAKM4d00SfaxtKTJCL4oweE/NNmnG6McUxTixhBGSMEUxGIoglZob2&#10;g2Ou6DFV1TDNON2XkjNOULcYGHmZ5ciDE46R8s1uKzW+STNON6YkjENHEq1hZB5msRMzRcdhmqrd&#10;m3L9eA2yFOl2zD1pxum+1G5XBXnVkykapvrZ+Qz0cEwRx0wq3/jNlokzRQXhZapy1wXzO87KLXU6&#10;GGGczj2XpmNPHTKOI604X3eHDxsSMO2P6ed0VavZnpPAOdcYvWR6v8WG0pXs2c5XPgNgUKfGTdJ0&#10;XChlxHGUSgW6ODFaU0BHxAD6SJpxuh+liDhpSlMspRnnKMghoQucOmBMo2Oa0pSM0oBzhASsYH5G&#10;cLjjgCYq2qUpTWmKp2MIOO03PGzTWBRTUd8shTWNZgSQo0o+IzfszoT/Lrd0vsksS1gA0j4d34ZO&#10;/rPL6m1TRE9pqElTmtqnLgUc17v7ZueOuE/AMmlTfpWtnscEEB8qzF+wpIJzRgwZZsZo1ll96VGv&#10;sXGW8+lP/EKLy/V5e0vMbI59dACjWFWGXHQETkdPAA6joOmNJtKUptSpSwDHAY1r5NjKHihvkOUH&#10;KmT6TjcF4a0IMSN1c1p63OWXyHQ0cermxWZYfPe8NxJjjTvps9QV2yD8LgNARgoIxxJ40oCTpjR1&#10;njoFOF6GMOJHIFmg7mSX1pv1qC09N4BBUvFAoccgREyQbRLdSTLutwejaDBgSXA9NkTvs9LGm0pv&#10;K6wJdiu0LMZkPuY7jpDSgJOmNHWejkjC8Q0Wnw1rcypNknHAoQASWOL4gBQyW8PCrDKZa4uLC8xa&#10;Z7aGWbtwt4SEUmArriZvyZcpWwkFMmFjnkzYkKshR97nuNEFVKtw+pGgahhH/37yg9XQsuxyW40U&#10;nVHqGkoDTprS1HnqHOAEq9Xx9Lj2ECoTjR8f/UgzQYPXozkPZLxFJY1FWRUGFH959wjb1PuUngPl&#10;1J4DoqEX62wGmbuJ028YLKffOMSOZ9440JaKss4YjwUnXTdQzr8zU16YscH8gLC0IgI2FhTA7Ogs&#10;6i1fJv2wa2yhOZ8prvWOj48eeNKAk6Y0dZ6SA04gENgh5BaDNcwGLJFG3f4YDBvbAzhfu/d18/SQ&#10;aMlwsuCWGDvHjyz+++J/DZc+Mzaq6sbmI7zXhdlJ8gAAGQgpOLFFEuoWG7p717jmjTOQesAgd5Ya&#10;dR5weAFv68xb2iP9BgPOuPTsNR29R++GXKW43+3FT418EtH3B3/5rSfuV5SXuoJc2i7who4pNg4u&#10;fPeV1JoPaOrUyKfFf0vbLrrr/A7SaD3sXAbvZ/JC0yGO5cM94OJafO7YhciZHd1/De4v3krY1G9/&#10;aZ2t/3d3ox5irc7gWdIP6s+etXe4NDxf4LAC51rZZc4TL+OZPBaN+/FQOxJObKbYemAFA8EqLUzf&#10;6QZw23NM6oMHnK8r4JyRxJ1OsuC8jejxlkzzRvsXd70oA2dvNqkJp6d4YkllnMdLPuSb2TE8ojEV&#10;HyVXCZ2phiOVcLYeKpGfPvWOZFzVTz53+zD57K14m4sLt2XKebcNlc9pOO/WYeZB7h8eGiWXPf+B&#10;/PaN+TJ+xXYpDm0vARkThqi4qk7fM14yrukn59/u0sE94sW935KCCucNJvzVqMfffXSMnHL9APf+&#10;O/QZPSbMn9bHV+5+2XYjuKzPBHlg9AIZs2Sb7Cssc0wNOe62//bTHSyfP3pynEmt52k6CdNPIWRc&#10;3V8ee3txxFNee/WHL/J5yi/zVKVfn1NpOxzga5MdEYqqcTqP7/Ejk1TxVMOWHGyr4SjypRbsb1Ao&#10;uHHEz+eW/Kg3njDhDpIOccGeEqmO8WoYGy8ZhUsAvxMfHayy9SKegtwE4eOhpIATzhK2MrgnZKwm&#10;MugL4FhDb7+xH42EY74wlLlwbwQA0QBwhfSzZ9+Ttz/ab47+I2tLk4JfbB7JP55/AKyD2gNEK6lz&#10;FXHkgFMsl/zxLfOaY5sFhAA2PhjYWhxXDufcMszOcTkOkHzprpdk3NKtQcqxBODgPgqHM7idcpsG&#10;DJQfPTFOCspdnvl2DxAAznf+8KZ5a+Yd5lIqLj/RfEXvccRXydmaPluuAKRXD5oc466Kd/iVdPhA&#10;wfndqTcMsGfi0041ZFzZR/7wFoAT8iLtPyaOvIeg1dkVZu+VXd5gmxLsKKwxWy98tC7Y7Vx0zlDe&#10;2JxfZQ5oML2Yqx0a11HhGUbA2d76nCrjKVxiobbjpAdnNNiOLdxbrvErZany5kq9jztPTzijwZ/s&#10;HgW60pom26VjvoaPDlWapyRs0DAfwZcs7k7LapvNJQderVmEz1pqnOIQD+fDSzQe6QGmOK/BgybP&#10;ktdV+q2W9+yyaLno0Z0lLqfjQR2O4eAqaoH2ANjCxDbk9oMDIwCnXCZuypNvPTjKejVzCHyE4VwN&#10;J2uD+OZ9r8rgeVuCsRwvwXQmMK5TbPtBHgpW+kFJ+DUhHQ3g4Hsu41cvGBA4Kc6DKueUEQDBNW1c&#10;Nw+Wk67tL5+5pq/5xsPVmd8qBwBn+5vbRsyKqgMBGeDwHm2Y+Kzroc8C1j9U6SIMBp4McB5508bZ&#10;LC+UueWPPHBOHeDo0LlyPUHrgbQZe3P5doF7jMGden1/eXvZdvMEFZa+DqsqAOCcdiPPuXSRdM68&#10;SdO8qo9zbdZheF4y/rW33Dtyvm24Abl3JK7A2sbDxsM4k3Y+8ypkMSChQFRW12wuV/YWOwNOtufh&#10;/tZ8t+sKnRKUU9FgAIGPYI5eImKLJXwGMzGxWZ/Bpoz9oljqDFh4b6AQgEOaO/UZrmHUulXPl2he&#10;6NB3FtfYe1nyTCfP9j+ACbsgkx6SD/lndSqgwnmlBr6NnWCKqhtk9o4Sc9OPtMROMEtMwgnKJnkR&#10;HTdqF3AaD7do4aFGJWq0qQVAgV1mLv3TW9YzH02vRm+fcdUL8s/PvS+TN+UamKU2dZ4osAUAS5TL&#10;pbg2rF6lRkcHOOPM1zONk60C2IPi8r4TlIES7/kAVdU1Sv/Jq60MbS8uBRHKg4H181X6meg3cgs4&#10;qisA52RVry7909uBJ9TEtDe/XK4YNNGAz3lmA3QyXb5UZdy4vzAGDCi3i54YY/E9eKEe/UTf48Gj&#10;M+T67EB+CgFbmPDaulxBYbc2SiSsyoYm6/n3aANnlyQ2iGMPL2hHYa017kotDzaIW3PQSTE49nSu&#10;8JwrPbzy0tBx7LlO4yPhMO6yTQGDHQcABPYEAzg88Txgtr+kziQVAInOkk4Tx6nsWYYtGdssYNIB&#10;X5JvfD2y+THpZZfVyUENgBIb4hEAOMahKIssvYeXffxO8RzSGOXjyt+Vj5dzPg5qdwxnV1GdiZg0&#10;UC+xdCbgFZWPn7atSC5++l3tobX37qxaFRfo5dlK6prMafLBphxZkl2lPVRZOypV4mDfo4EZLHoC&#10;mLIz1DUSDnuTqJTSa5D8+/MTYjzt0ngci0QZBSYdPH2d9vDPmWRAwzapURvtU+8ttTiejhZwKOuT&#10;ew6QS3qPk7LqkKMQGrVlJ5ovqPe7S217CwNCD1haT0+/vyLigB6i3H7wmAKOqnc9bso0wDnh6r62&#10;02Wyrb6Skc+Gz0VHDYm70fKMLd/IZwUUBcnwVYupf0MNOHiQ63Zqz/n77mD3+Gf3EhHxAc0gTpto&#10;/kL4BufEDY7+XtJ3ePLPfDyUFHBwkrpQRTimuWnMnVZbAAANuJBko6FLn37bPAXD+PEgkiycG6gb&#10;pnIE4x2E03ohsg+0jX/Oummg3P76HLPlcX7aUwNGpvIJqFZs0JNb2bnetWsAB//t+i0KOJc9/77t&#10;ZewoYKCAMTx/1GjPPHDqR/Ys5YDUZ+NiWja9tWGH6aglHE2b3Swu6a2SR5ItTMK0YleefPmeEfoO&#10;zY/VU6acdN0AuX7IFKm3GRxHh/XfDx4fa+NJpoLZAHBfG8xOXcIJyidFYnnNblWZNuZWqlRRaZtU&#10;Ij1Qh46Co/7mXzhtd6Z/7b87WrBf+o80Ipf9zWjgHZH3kL4FTt216N8guP8WjCwyB5d66I8SIMXS&#10;Hpdm5Lq/HT3pNpQUcBjbmLmb6W+M9Jxti5sKTz0QHw+TiJjXDZtqO3GwJ1BYTWo/KEMynkHDVAA6&#10;8doB8le/eUleX75b81Qg12ZOtdmcjF8+J//y5wkyYcMhWagqEu9GgkHCis8Twb6FsR+kHD1nMHyb&#10;bRqVupTTVYCDSoWE8x99P7SNyZNRU0uLfLB6p3xWv/dUa9TDFJTZLmew/NXdI2TpjoMWz7NYVwHO&#10;xZpGKoCzPafUdoA7rdcAlW7oJNyGXn//8JuWticaxvcfGyun93QSDu/xEhFSD0AUGwZZ+aCCsVfV&#10;Bf81XFbszA0aWGrEoDFjIdtV3TGVStUQOpn1CkANWufUJR3O9oIaydEjy3MYgM1T1YkNwHYX1Uie&#10;Xmc8CkmYvSoYcEb9YXYKKKgmfpVbcIwn8615bjyHzUnYgrlG1SWm3g/qs3tLalQFqpGiqkY5oPcY&#10;D0KdgvQVmmaz7faSpapXbVOreT8v1DpgUTOLhdl8jDKFXXcV1snUrUWySNUnlhThDd3+cbRpdEu2&#10;21BSwGFpgNvHgYC9TeLGmywYOO0osm1v5u4tkWtenKZM5bYbTCTNJA5D5UxtUN+8f7jc+sqH8tOn&#10;RsvPnnlLJm7OlcWqSv3nwIlmn3PBncPk8feXyQcbc2TA7C0ydnWW7WHAbv/JVC2+x+8lMUVVPmYK&#10;kOpSpa4CHBtsVQnls3pkOvpcpsr1+DmmpINpc8oBsDhdGx3PAMIMtHLtXI330uwNlrbjLQeax1vC&#10;2ZFTLBc+9IaBoX2X1t+JCjjfeXh0ADgudzQEttoGQGzTlMDOyg2cx9e/CwAY34wzdnbhWbk7p1Pt&#10;iBkftqlkUJfBVIiZJwaAC7XRL9pTKqsPlkuefueKA+U2m7U1v0YW7CkzjwCAzxLlJ6aZaxoPS0lN&#10;s+xXkGAzFvjIPB1ocDNZqOcKLjXMfpXbIDDErgFMUSNhsRQIcCNP+VX1Nj2/UN9VpGDFNDud9CFN&#10;b3thrY0TAW6M06D6Nyki7dBnAczqejfozVackc1zuhnAxFNSwNmoHzd1W5JlBCkGQIfxFSSca4dN&#10;NgbrFOBofCdy95Ov/e41BZRDMmb1PvnW70fIo+MXy+hVe+QalXIu/uPbctfIBfLv/T+0LSQy/vNZ&#10;+bv7R8rIlftlSXZlh5LZ5K2FVqFswpIqdR3guO90jTwKQDYWoo3MN8ZwPAaNkfiuGzJNckscowXN&#10;2f5Bxx5w3Jv8+zZkF2uZv25SigMOtyHy/3n23WCj5CCHWm42S6V54RvctymIquT2+dtflC/cMVyP&#10;cUHr9PMKvox3ff3eV2X17rxOSThmh6MNd82BSm3gqlrlVdi4YnZpnXUy7FrJ1Db7/WerRAM4UK8M&#10;vG7Rhpyl1wEHpq4ZUAY4MKrbUVBrnRZSCpIQXgyyA5MDAGeB/l6eXWb7siDdLM6qkE0KKJAHGfZq&#10;2a/PszUZe74w6Ix92269T5oFKmXla2C2ifdDGN/y3nJ9lrQBH+NfPbc6iZSN/XKn3YSSAg4FbQsx&#10;EzTQVIJXV+ZqpWHzcsVQVakUbDoHOBiswbj9VG0YLpnzNsuyA9UqQubLj54cI795Y4rc+vJ0Myp8&#10;Yfp6+d3YxfL5O4dLxlXPyaVPvyXvrD2oombHgIOEgzFYsr2HE9HRAU50lqoHPbuNT9HwXC/P/nvW&#10;6LXR2qCwgoWPy/7ClM1DYxcGKQZspfkhHA8JJ8zG/jhq0SaN72xrzrXpc5Vw9Pk7Xp4R2e4Wsmlx&#10;lXCQTN10u3YQ1/SVS54aJ6WRwelUyL+5Y6KusC4HXJBQGpqDsrIk+NNq4zxsHeekMTHrYTrKPapO&#10;MWPk/TERm9ko4jaqmtvQ3GJSE+o48ZjR8znzqlmjXiN9ZsT8rBVT8sXVmobmBZWvWKUbziHeBS+S&#10;F9JjD0QM+UiDxHkX34L6xAXi8x62AgZtHB90T0oKOPvLWMIQBZxOz1Ix2KzH+XtLbbfXi596R86y&#10;xtM5lQpmvEJ78vc35MjELXny6HvL5KWFO/T3IQOZL6uIzdjQU1PWylOT1srf3Ms2dX3kb7W3zZy/&#10;zfY+ak8dBIywMdqSXxWYk6dGXSXh0GuzF+R/9ks8Lb47r0z+QYEAQz8bRNfGjA0LU+GvzNkYxFIK&#10;mM9LHFHA6auAowCSCuA8HAUcyv+kng5wykJjSy519y5POSVV8j8feMPGWpwUlqkdC2M4A+Tt5VuD&#10;xho8qfkEcNxYD9Pig804MbVZqug7Yyk2P8nIyibSGN0zjHPgCA5Aok59Moyb1GkDZtwmltxzEIAC&#10;yJiaxn973t13Mdw1DwBc9Xf8dW5F79oNO7f/GgAZB3jBdfvrzzkLnvO/7Ye/1/0oKeCwUywIP53x&#10;mySDr+0FB1AlzmWFAs5Pnh5vA6SdscNhz3KYEtH8t6Pmyq0jZsk3VJp5feluk3J+3Hu8NSLu3/Hq&#10;HLnhpRlygUo4p1w3QD532xB58J2llnekrET54x5OvjjHmVdnqKsBh1mqmA1oHefYcfamvXK+qhyo&#10;K6ZiaZmcrt/91d++Iqv35Fk8T57JjlrC0Xpiv3gGjXPLqm2mqb6RrRpbpLahSQqramXqur1y9cAp&#10;CoAq2WhHYnUGKOrzAOQv+n0olbUORH2/z/ojBzioXhpXgfOEa/vZRrjbtGxYqlCWQihREKzTfND7&#10;O3KNLDHF33O/GUDGHofxGbbpBkA8MWg7eWuRTFF1m7FMBoAZ3DVQCgh7HNQuxlpiKfw+jh5wo886&#10;iv1NfuBDtAukGF6FKsZgMTZxHZN/V0ChvHYXSgo4ECPtqFVIAbM6aWnsp6cxzmNpw9/87lVTD9pK&#10;MckDdiocT1LRvOewiXLHiOnyvcfHytMfLJGfPT3OVpszEwLgPPjWEvnD+MXy5XteVgbubwOsd49e&#10;ZNINxodt8sf3KBOxtgq93M8SpErHFnCUlFc8v1TVN0qfSSutEQMEWFwzAM8U9D8/+55U1rU1XOwK&#10;wAE4OJ7Wc5CCjzNFcKv8BxrgMeN4tkooFk/fQX3RoWRc1Uf+o88HCgoK4p7ng6NXqZCGzlZwch0L&#10;7xkqZygIoWqlEjIu/7M8OGahgY+jaF8fT1zfV1wrs3eVyiQFEWasMMJjYSMDvR9uKTR3JlgLe2JQ&#10;FzBh1skRabdKaV2TGeNN3cZiYNepon4hiXB95f4y46U1BytlmZ5Trsw20YY+2FJgBnssQ8B6GP6b&#10;ovkB8Mrrmm0hKOlO2uqMATHm25JfbeNPjCth1AfwAYR0kuz8VaXprzlQbuM+8DrDAxvzqkJSZeIy&#10;+bioHcBx4iIm4KgcHW1Z3zZooWghLNxXIR9sypWvq4pjizdh5FSDMjKzVBfcNVzVqklyqYLMD54c&#10;YzNVF/zXEP39rkzakq8FXSQfbs6R9xXY/u2FD+W6F6fJpM159u6kdjm7cG9aaNJPbuVxtjRWNQW1&#10;75xbh1mjRb34+QsTJF8bQFtyDJOvYNRz6FRTkWwAWRspey+foSD+2zfmWRyjgL8McHgPa6mCBg2w&#10;/fCJcZIfLN50cd0DUZXKTWujFiWsEw0AEsCCisz2/8w4YXPDws+rBk2SjdlFTkLT4A7K/AF6ch5R&#10;qRQEE6WfSmCJA1v/RwGHL3HviKeiqnoFlKLIMoWNudU2SFxe32JWvayRgtcdkQZGr24miMWeNGwG&#10;b1s07+sPVcpyfbaukZkotx6KQdym5lZZrWmx/qpOpUGm3JnFOljeYLNVO0NSEOM369llXtPBGhhw&#10;AUwgZqmYYWVsCDWKTp/d5pG4mDXLqXC8inQFcG5VcGH8cb1ZFLMpV4MBT7HmrTtSuxIOVFDdZNPL&#10;Ec98nQgAwaqcaploq8VfM3P3sMrUUcAO40u/eUmembRW5mp6i7QHmbuHhXQYFJaaujZrp+ZN79nA&#10;sDII12YHKlR7IOn8KJcYs7TV0zumIwUc1BOWKNw5Yqbc/+YCWw90zxtzJHPm2oj6kaTd6LM18ujb&#10;S+Q3r82R+0bNl/venCe/GznPVmuvy8oPYrmHq+ubpP+UNXLnq7P0PfM0rntPn0mrou+JvIhB0xb5&#10;8wcr5dea9v0al8Az8YH3sUp7qOb39QWbZPr6LNlXWBmkEyWTN4Lk3cGJ+lx7YeIquVvzcm+C9FMK&#10;+u13qnr94eqdCpShVdr+c+II8EMdYu2cSTjKH/kquTBmB2AAOs7SnARcIjuVL3D2NmlrgT0zWSUP&#10;ZrFQcZbtrzBJgiU/U7fBQ4AFTvXrZB68qe9BctqgoAKQ71UJB377cHOBLZFARWKKG6NaVprP0WcA&#10;Nqa8Ue3YfB++xhZum6pXDG0gATGuSufvJJxSBcIau75Qv+cjBR2IZRNITUyxd0fqEHAgFoPhoc8a&#10;dYphcXaljF2VLV+440VTcWywWEEkUW9F4P7Z2lvSa56lwITjrROu7iOXD5xingDns+m9puv97+Df&#10;xgGKz5cHFyfReABy12KDexb3BDUxentn6MgAJ3hX5JV6oum4nzRQftuPhGS3LI6La09y0YLdDa45&#10;M/ngl4sb3Hfkz4NG5qI6snj+RzIi3eA5zngmeKfzI+3Axcfz38W5nXQZ+bSCdN3/yOXgEHy7/+Uo&#10;9peSxnH5sx/BMUzBNUsrlhKXr/8dLg9P4fuxzyVIPiC90eZeOM9K9rD/7fPU5qGPldoHnFBeER8Z&#10;CwlLOkgIyUCI6ysOVsnvxixStUEBRINJLgou56oofcYNuFjoK5+7PVP+8bExcnXmNPnTxNUycsU+&#10;GbsmW0YrWL279qCJws5AD0DRo/YGid6XLLj8RYGHngb9FxE2MgB4BPVypBJOmtL035mSAo5rf+GW&#10;6Eys0VFZZe2BxlvrhgPiJNPht7wyS85XQPnSr1+Wbz/0plw5eLLc9MoMm9rGGnhpdpUs3l8ps3er&#10;aqRiY2T6Wp8nXcRKfrtdGhRw9NjeFHeiQHz/zBTNN65Gy2JWh7tvDH9pKpQGnDSlqfOUEHAijU//&#10;uEYY2xQZuWeNiJvB8qpM28CgLFac5hJUdU4ki9kmpTiQioKBAxsHLO7cfnNPr3G0eMG4S/x72g9u&#10;Jwf0d9ahxKpQgUjKpeCQKqUBJ01p6jylNIbjKV4nZIALh0LYKaD6RBq5qV2dBYajDDGr2jUvmh/z&#10;7Kf5wMMa1p6OvG57dJQGnDSlqfPUOcCxP20bLObaa3IqbQSdho+xYEJQOIYB6YhdIhj5Z53MElWd&#10;8CEbGaeBOCf/wc+joTTgpClNnadOAY6DnPYabKttxbLmUKVJGmzNa9KOSTzHIKBiaUBlQprBxyy2&#10;FkwvJiJ31X3D0ZIDnHpb2Belo083TWn6NFMnAScxuXEQVVlipAcGmVslr7rRfMmyzB7vgVj24vQq&#10;ZrYL4OCYIPhpcOIgQbnni4RN9bAQZnUvO0r4xm5/I5JMNDddTWBaIsA5dm9MU5o++dQlgGONO9LS&#10;ONFgFwhYcEbtEFDHMANnpuiQqiS7SmplU3617eCJTxJMw1cdKDfrT0y0txfVmkEVq2mx7owsnTEi&#10;fQ824aB/7dSdHwsi5foWt8DvsP4zeNOLx+6NaUrTJ5+6BnCOitprotxLN+E0penTQt0AcNKUpjT9&#10;9yCR/w8TidsUb4zhegAAAABJRU5ErkJggg=="/>
  <p:tag name="ISPRING_COMPANY_LOGO" val="ISPRING_PRESENTER_PHOTO_0"/>
  <p:tag name="ISPRING_PLAYERS_CUSTOMIZATION" val="UEsDBBQAAgAIALxxsUi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CmDKkyx5PJ53AQAAGkSAAAdAAAAdW5pdmVyc2FsL2NvbW1vbl9tZXNzYWdlcy5sbmetWG1v2zYQ/l6g/4EQUGADurQd0KIYEge0xDhCZMmV6DjZCwRGYmwilOjqxan3ab9mP2y/ZEfKduymhaSkgGWIlO65I+/uuaOOT79kEq14UQqVn1jvjt5aiOeJSkU+P7Gm9OyXjxYqK5anTKqcn1i5stDp4OWLY8nyec3mHO5fvkDoOONlCcNyoEcPYyTSE2syjO1gPMH+dewFoyAeuiNrYKtsyfI18tRc/Vn89OuHj1/evf/w8/GbjWQXoGiMPe8QChmk9287APk0DLwY0IgX++SKWgP9308umFLP9Yk12Nz0k56E5NIa6P9WuWkYEp/Gkec6JHaj2A+o2QuPUOJYg2tVowVbcVQptBL8HlULDp6sRMFRKUVqHiQKJvKaH7Vpc4Ixdv04JBENXZu6gW8NIlUU69cGl9XVQhWgr0SpKNmN5KlRCkFjni8LXoJuVkFQIfhVCwFvqoyJvIPqme8F2InxZBKPSRThEewu3a0KkA7g70W1gGcpV69BxX0uFUvRbcEBMIgQWy6lSJo3RbQstIUTydatVoR45vqjmAaBF8XEd7Yz1oDkKXIKphfbEyXEEQkBoGAlL54gG5tgN+IIS9kP4dwdnXtwUW3CuZgvJFxVXzsmBCJhwvM2KQhVEkKQR9EsCB29aaAKMbRkZXmvivQgTPf92Qbs+nYAmWDTPXCqMbbAEB8CCKwoeFK1gXl46tvn8ZD6cDsksLkeq/Nk0VEOMuSbQbofkjX4aj/wWuN/gxYPgyvIcaCkoI9EcAFMdNFH4ppEwB4kapPx8aU7wpoKNPtsmWFLPQnTiS7XiCUJyGmXroSqS5jRWwL8YEioPOqnJiKfphBKLva+wXANInjbBNFcrDjYUKS8aFUChGsTR0f1p6n7e3yGXY84MYQ5kE9MTSXQ2hhwZ64qxKRUegmgmKUrlicc3fCEadeu4bVUpOY1HYLGlM+1+BuxasO7rzaU7Tvk6lVf0w5Y/rGFWV2CeVXFs2XVpnrP/KdYodPtuyZ0WfrT9Ec28XHoBt91UsbWjZO6eKYUWS2bavBs/+ws6+ujViOeuVPdvfWjLYka2h+6wFtDobpLEGg3dGmDDkF2l3L9M1A0aaoHlBc3v+2h0w82AL5CT8W4hK06MOFSs353+RkZRi6F0jHjN6WoeJukycbGQd92bQKdsOQVf0jGG36rgMckZ6umPYMCaTzd6tC97u+gYlCXemCyD4DzTWdVIikysD/tgDkdk+0ONDx/sJKZqmVqkleKO8P1sLd1xh/3lbeFysysZOU2eJtac/ocK5rFhY3SSY/OZJd/nf2zl35P91JEcAi9iI19Wzcwts5V2VEIUkBvhUejbf8DuZCxKllAXb1VdZ52BGpOMw45wwC2WXPEWZEs/vvn344YX1nSzKLN7G+9QHRnBixIdmB/+Kri5V9tIBQPD+XMoIvU5vS3let4GKQuROEPOWSxprRkKoOpo3a9EOQbp2FKsX0+hjyITNiruoAOrg/CGIcXwGXmgGANxqy4AyKkSsleKGardQBW/bQ/HMDrSoqc95F9XinRC6buJMaOY75GQPLBWfOuqZkpHHaSzWcJqeadwexz7APPfoXHU1H1BQwJ2X1t0Adqc3j14HQMAdQhK01p27IYEEUzfqCJ1eNKtxuV5qPQ8Zu9b0T/A1BLAwQUAAIACAApgypMRXlS9S8EAABuEgAAJwAAAHVuaXZlcnNhbC9mbGFzaF9wdWJsaXNoaW5nX3NldHRpbmdzLnhtbNVY63LaOBT+z1NovNOfxSTNrYwhwxIzYUqAxc62mZ0dRtgCayNLriVD6a99mn2wfZI9QoRAIYlol047mUxi6Zzv3C+2d/kpZWhKckkFrzlH5YqDCI9ETPmk5tyGrdcXDpIK8xgzwUnN4cJBl/WSlxUjRmUSEKWAVCKA4bKaqZqTKJVVXXc2m5WpzHJ9K1ihAF+WI5G6WU4k4YrkbsbwHP6oeUaks0SwAIDfVPAlW71UQsgzSDciLhhBNAbNOdVGYdZiWCaOa8hGOLqf5KLgcVMwkaN8Mqo5v5w29M8DjYG6oinh2ieyDof6WFVxHFOtBWYB/UxQQugkAXXPTxw0o7FKas6byrGGAXJ3G2YBbmzHGqYpwAlcLfFTonCMFTaPRqAin5R8ODBH8ZzjlEYh3CDtgJpzFQ6DTvvKH3Z7oR8Mr8ObjtFhD6bQ/xDuwRS2w46/D70tfLN3029074bv/V+Ddmgn4vqu7w867e67YdjrdcJ2/5ELorDhRM/d9LIH0RBFHpGVkz2VFOmIY8ogsb9wvSQKSoPhfEJC0aIQ+TFmkjjor4xMfiswo2oOFVSBCronJGvIjERqoENdc1ReEOcRzgCCYhD/VR6dvl3l0fnFhumukf5o1k4tPaiLDPN5R0zEd1b96PRspfvx2dnzyu9S08NK4SiBYgF7Frp57vrRA9lY8I2w6Gc0EixeWUTSEYm7OCVrPSC4p7wFlEcOGkMCMbC1lxGOAsyh71AF9kcrAFmMpKJq0W9aS+pGTjFDgAeNkaCbYMsfUYJzuZExK9frYo/qf3SFIvJP4w1z9BTpe1GwGM1FgRi9J0gJBGlapPBfQtB6A0HjXKSLU+hxCklGQbkpJTMSX9oIugMRaQGcOiKMKCPhY0E/oxEZixxwCZ5C+4VzKg1+eS/gDEv5CIofdHxl2kK7e+V/eKUNxPEU82hPcMgPkmbqEPgYbOcCRDAmwJtrEOCZCBeSLOIT03hBZmNm+esjImlaMBPx/zsua9AHjM5hpOC5iZFNYF7UwFpsgqeLmtR1toCGaqQQEoMJFxE0GsoLe0MizJHgbI5wBJNI6hKfUlFIODHFbLDl16loeBHlC2Un0BFBWh6T3AqucnT85uT07PzibbXs/vv3P6+fZVrO5z7DWpwZ0M0nlwY7ri9WhxeYnlkgXuB8Zo3Y4m2JPNX5HW+pu3udWk7B7SHhuXqA7Z5ni7n7o46zwG8Mmtdo4Ae3nTCo2qRSV0DJqiiBZBzrDdyGp3cbQkh8K3jteRvC/sD/3QoQgmhVcXZiuz0rg9/ZUA3MPtBf2wWsVIChMTFNEMYGoymFFP4pusBTZfXtDeS7lPI3r6amFxyolAnOowSierBM+Cna5SFd/CN5zTytXog33oA9d+f3CX2TUk5T8KXeJlYfNeqnJxV4p955VSoB2uY3onrpP1BLAwQUAAIACAApgypMII2iA/ACAAB6CgAAIQAAAHVuaXZlcnNhbC9mbGFzaF9za2luX3NldHRpbmdzLnhtbJVW226jMBB936+Isu+lpc0FiUQiaZAqdbfVtuq7gQlYMTayTbr5+7UxLiYJTTYoUjxzjmc8PjMkFDtMlz9GozCtOQcq36GsCJIwqmoO61pIVi7Gktcw9gyMEcbfQEpMc6Et1jbC2WKc1FIyepMyKtVeN5TxEpHx8mfcfEKvQV5isT3wazlblEIX5v4+WG1ur6G0Mfx47q+iIULKygrRwzPL2U2C0l3OWU2zi6kVhwo4wXSnA0yj+TCSYCGfJJS9nB7jzWPsX0epOAgBOiXff4hnDxdZBCVAbKSHR/1cyelCfX/6I9oeCywb2mw6vwvuhmgVyqFf5Emkn2E8Vbv/x60YgoS/Up/cn9xNgkEoQQfg/c2DKAiCwfpWrKqro2yieB5PBgmc5bqgfc7sdhpN4oscwlCm2k8RNn48i9cXCfpAOpBukWngrwdD2PIcC6P96fZ9qNuVM/Kq63o0EPSlJwSWem6Enl0ZnyjY50stVX/AcouIUADX1IFeVdKvqBZ2m76tw/2BT0wzB9QaOsQHI3UJa5OvA+zbO/x6vWpGhZvfl81JkMO+NToZdsYO+VuV9QTpGDvkG8EZvFByOIEfewzHXvEKtZf5ffWVFyhSS1svu7JeHelZN65wQrcGiylZBkuh03nHJehbC73GZlLyTnIKKdrjHEnM6C+NSw7NYUToHTlapZ3XVSixJHBObk2Oaki799Ws+2psvX05mpdCdzizHkk1wxdjJCVKi1K9lMR41PIW42Yf8zo8pegxqfDAn+iWXUsqEd8Bf2eMXB2HMglXg5lpriF46DlVCL3zdQ7bTc5dAK3LBPhG3RsGYevcNxpggfOCqK/8wPAJmXUaqQ04DVMWajuK8JcwHUOrAkA8LaxszcJ4yppITGAPtvkdQ3PioaOFQsl0SHGRfIatdDXXWo5E6fRRp8l2VHRScffpO84QPlRa5xnGc3kKS5SI5mC9zrdDuEu5N5btNNPScwdZs26V1NtY+U8LqIz6P+c/UEsDBBQAAgAIACmDKkxhezvJGgQAAP8RAAAmAAAAdW5pdmVyc2FsL2h0bWxfcHVibGlzaGluZ19zZXR0aW5ncy54bWzVWOtu4kYU/s9TjFztz8VJdnNZZIgoMQpaAhQ73Y2qCg32gKcZz7ieMSz7q0/TB+uT9AxDCARChm3ZtIqixMfnfOd+Ae/yS8rQhOSSCl51jstHDiI8EjHl46pzGzbfXjhIKsxjzAQnVYcLB13WSl5WDBmVSUCUAlaJAIbLSqaqTqJUVnHd6XRapjLL9VvBCgX4shyJ1M1yIglXJHczhmfwR80yIp0FggUA/KaCL8RqpRJCnkG6EXHBCKIxWM6pdgqza5UyxzVcQxzdj3NR8LghmMhRPh5WnR9O6/rngccgXdGUcB0SWQOiJqsKjmOqjcAsoF8JSggdJ2Dt+XsHTWmskqrz7uhEwwC7uwkzBzeuYw3TEBADrhb4KVE4xgqbR6NQkS9KPhAMKZ5xnNIohDdI+191rsJB0G5d+YNON/SDwXV40zY27CEU+p/DPYTCVtj29+G3hW90b3r1zt3gk/9j0ArtVFzf9fx+u9X5OAi73XbY6j1KQRbWgui561H2IBuiyCOyDLKnkiIdckwZ1PWT0EuioDMYzsckFE0KmR9hJomDfsvI+KcCM6pm0EBH0ED3hGR1mZFI9XWqq47KC+I8whlAMAzyv6yj0w/LOjq/WHPdNdof3dpqpQdtkWE+a4ux+M6mH5+eLW0/OTvbbfw2Mz2sFI4SaBbwZ26b566SHthGgq+lRT+joWDx0iOSDkncwSkUR6/JHTSCimHgXDcjHAWYw5yhChyOlhKyGEpF1Xy+NBfc9ZxihmCGwCAk6CbYCECU4Fyulcgy1rq7o9ovHaGI/NW4b0jPsX4SBYvRTBSI0XuClEBQl0UK/yUErU4MNMpFOqcyLBWSjIJxE0qmJL60UXQHKtICJHUKGFFGw+8F/YqGZCRywCV4AuMW6FQa/PJewBmW8hEUP9j4xsyBVufK//xGO4jjCebRnuBQECTN1CHwMfjOBahgTEA0VyAgMhEuJJnnJ6bxnM3GzfK3Z0TStGAm4/92XlagD5idw2jBM5Mjm8S8aIG12gRP5j2p+2wODd1IISUGE15EMIMoL+wdiTBHgrMZwhGsHqlbfEJFIYFimtlgy28z0cgiyufGjuEKAm15THIruKPjk3fvT8/OLz5Uyu5ff/z5dqfQYiH3GNbqzEZuPHsl2Ek9uRVeENpxMbwgueNu2JBtijzV9R1vmLv9flqsvc0l4bl6Y21fYPNF+2R/DV9vgQV+vd+4Rn0/uG2HQcWmeDoCmlRFCZTfSB/ZNjLd2xCS4FvB61jbMPb6/s9WgJA2qx6zU9vpWjn80Yarby6A3sr2tzIB1sTYjD1YFIymFIr2f9H3zzXSPx8Z36V5t16fdGf3mn4/UPMSnEcJ5PFguX+9kfh6Uf0vBco8LT/Yrn2S9dyt3zOUgL7+pU2t9DdQSwMEFAACAAgAKYMqTDfCWEOgAQAA/gUAAB8AAAB1bml2ZXJzYWwvaHRtbF9za2luX3NldHRpbmdzLmpzhZTPb4IwFMfv/hWGXRejKCq74Y8mSzws2W7LDhUrEkvbtJXpjP/7LOCk5THbC/3y4fv6Xnk9d7rX4cVe96V7Lp6L9Zu9LjRiNC0P5NnWaYueGd1TNN2QjzQjNGXEc5D89umffLkTkLHHCtP16d3Yqpqfx82bLaaqjgvAQgKaArQc0L4B7QgF/rEyq7IqM6qVeX3QmrNezJkmTPcYlxkuGO8JFaOeoAPznMgH6BbHxDIdDsPZst9G3h19NPVnUZ2LeSYwO614wntrHO8TyQ9s0xZ/dxJEXg98X9mNo6kN0FTpV00yN/ACLRfIbyeFJEqRKq7vj9BkBMIUrwmt+Y4WZv6DWsbNhBw6T1Wqb/RkPB2EgzotcEIaVQoiM22MXb0eV7PkNDnqKhk/GAShRVB8IrJhFUZhGFoFElwcRDNkhKYosDjJE1ORBjrpj6MAgSjleJOypOSWPpqgOciZzRrb6pcch/7cMqwlWp6a1ULcaaEd0JFZ28XhdinU9hrsXOWEXUF2rReWo3FAE5BhDu5Fu7eIWX92v9ydgG6FWNp1Lr9QSwMEFAACAAgAKoMqTKcszxgQMgAA3GcAABcAAAB1bml2ZXJzYWwvdW5pdmVyc2FsLnBuZ+18CVSTV9eutrV+n7ZSW5FaGb5qrQoWqlaRKfkcEAUVBUJUktCKCDIKMUJCBlvrBEiKGOMApCKDECFlDIQMVgtRpggCEQJECSGSECKEJCQvSW5AraHDut+96///dde6vGuphPec8+xn72fvs8+bmIv793l9uOCzBXPmzPlw964dfnPmzOueM+fdxn+8b/rNrjVurqZ/5iL9vLbNKWmxHjK9eC9s696tc+aUEhdOfjfP9PqfJ3YdQs6Zs+jB1J+53Ng7R+fMCYvbvWNrQCJC3hudUTx0yPaYYefYesI9OxhpCfp2Q2Gu37xPoA27d8f3L1hVF//x7dEU2E7/+s1LP3l4vnVP1LvHqs6c/Tp1zcqjx35YnPPe1VUP1rz/+af/3nXv4NiLs3OPf3Ht+0+X17rWdCNjR9AnS9iMJJRmBD8iuutaVMtXlnVKe3HybglDU86WHm2w4rwMWm2csCM8GzDiB1kFIx5a+Zyp6xdm603oeQRclwl4Ar7G9vP9v07//l4kpAAUf7iCMPaJHdHtnenfHULJCjyBRifjvp6507/YEoQaDobwM3Yvn359uhzCNUB8ccba/p3T959FdZQSIN3TP8/JJObYTP+Q9nP4/OnhK9d0T8979o/kU6/W+2HmkG/XKtA8i0ysyQawtkcCSlqxwq/852Pbms99s7Fle+uiKTs3sCVZmn0IvDYBUczfscPw9ablETtzu1oPVLw7RS/VFyfVQh02LU6n7Wm+8I2b6yuoq5+vaFvVnJY2jXc6NEr5eLuFzRcrgN06G7uq3eW3b7/CXybIbYv+KF3/hT7NQmC2aPQiy+gVZcZX9j/7uOpARcrd5Z5uUyvD7m9OPpWOerXAaZ+nO1sdy2KWTDv7xD8Fa7o9Oy+9Ium4dUeuzw0bm1fTGj9aPHT5mJfXa1I7djDewn2wON3x+KmTrxZZt3122p+mdbbMB738PsPLDjc+sDcW8+TRdguPk0UggrorLLh3+47pFeaEXVaN9ac4ZffUJigGVDSCXh/vUfgxItcM4+gl5liDQ0GddiXR/WMf1faiK1ZmYihTuBsnlat93Ud31GL0PxVkY6QdGx81mI/gpHbILMCTJ9bxnHJK+I7mS4PRIzWSfVBawf3JTyvtEZ373hL9qTbrMMsw/sSXUuLuu0oLuTP2h9vXwyg49UCrl92lugkIVVbb2G0GGp8wTYvtMoQqQYBzS7SOsi/fSvuh3JfU41xpspdhTGccS7I0oPZO2BtDjeYruPnPU7OSNPucBJeTFfO/uyJFwSfkVeft8BMVqbR32I6R/quYw6vNHB7jW3SvpEMGORybMnxzvyapU6q1b/Vqqb3PdkQqH64kZtoGSQLvCZvNIoZ+WehT6j762ycWR1WY3rDeBI9z6Tp3eVCedlfxYV8gE9oba/myMsI4VEA5texGULZZrlp8WYlhLRicb/rbe6S879n44+UlLQ5tNNneQ7JSiFbh+pI+w7jNEGvoxcwFg7LAukQSX7K2ROZ5+mQaZnhl5WceciQcNt/wq1nyP1QVJMvtS2iR8xILGobs850uY5qGYKhH5MOXCJ0g52I2TeT60gqXHc82Y1PDDhhK6nP+kBUBAUFrwN6jjQOPQyhOLsqfHXHIq5gR5SaJeMJ8fHe7veLwIf2/AmlE582sIp+igFvZIwUNqvTtgHu4siHJBWTGoOTLyh8YjsGXvYUmCgmWffwD66DfZY0gYRLWiPIxyOJw8QsydbeZQkT+Dg9jGVElANV5pc1ZDUr8eDm9E0d0v+OcIG/Pix2IMFPiwETPQOiRIvdsWjq+t5CkG4prR9oWWn3WZlpXb/FuzQ0zs10cnQ9sgBbC+TjOSIfsfPyLsz9iyvnpOlD7wjmVbawFI4ITLtfRHSxrslm4uGLXFDUVG/IkxI/vCh6faPGGc1i2BNau/UBn5cATdEnj3pJJYVLb8ItXBfTgOWvydnJgzV3729Sn7DSTe6Kkpbncw47KLbKkQOpz6mlah4KPGsoSvFxRh5jBxDrp+hVXdiAWOhcX5M8/50tkIZZUFwWsR0hqixp5DzvMwzxaSOoqfCEPuA4jO9fspfIt8gJ/LpDsd3hJ24iC6+K01+0BXpL2urb58IzIuYAg7xeUORe+Ux0YBb7jvNnjy/OB18AXSBMoimpF3S0rF6nnBzXmpanmRkDpzQXCW4Eh/KKXtZmY7//lQWfot4ofp1hD7jXOMKkjNxBacJ8e+IuwrkO29nzfRGUgA3ynPTS0LaQIbDFzVUZPvg8VBl0EX6nfaik472jjP48Jg5s5EQZfBD8svrg6OxFFrKUUUPCuIC7jm5YzD28pamDRMwbGiPIgJa405pg3Nk28FbZiNXw5wVeoEFw2iyL0puDUcZJsVzHCl1caWCs82SbGFGHJ1L1msqM233L27PXXAsPlvHrJwdhJTIZLBYPtuHol9OaMpewJFqy10jPVFQ0o8WbmaCTr+XHMBxZHQvV9GWbhlPrH4m8seOZRXIGXFhb0I5mPnPEe45z5Raf/AMu7RepMwmS0bOeV9gQsIulVnAUDEeYrYfz4Dr6rTsCFWAuXk1nqeH+HBhlDIwD6nqQso681z7TVqKyX0f+E2eLGW6Ga6puFsiY+0u3kJdMUT+CBqZRbalgFzlmsvebl0qNwGyboHYuE0b0HZJgXqhVbMaAgZ0hFAcB+FPkb7YoZcz55e91JeNCk44BWQgHj3uWXB9Jie9vzgqSleQDHQSiovTpzNH89TUYXdrYvv9iZ911b6CFXSBl0Lv4Tl/Fjd50rb+ArzRXR10Ny9izmIvt8HkRBfkWQo2oe+fS3N6jGD470h6JHtpmHPFba5lD4EfvD2OTDeeOeTh9upDrbFkfSwRcCSim2GTDfGWNbMP7tjD2NewtGyhtGG2Gf5bcv0B/ea/gZmgZ9xMFFoW7OHE/wWwuTHn7hTGJ803QL8kxygNuX39ibC5lQfSrGmKerzlSl6HknakZMZkMklbrJx6h+t0opyxY4cxBNCJSO5nKDeJAS81peAoZ8YMdYpEPyPDRSBDQj7vi17dQXbqotMoacBzZOUsOYuELFIcwwXf7hMY25650ztpOja4oaswK0MAljePnNzpvlIFP+ssKll92GXHoGreaPYMxo9Owpem+f+ETNcN4hadvXENdgddvXvctvxvCCV+GLr9AsFagkEmDRX7ZBdY3Oy3uoMs/j5rwSdPaC/pSSL2j6yHkYVz66vUFT7ngI2aokvsNuCVqVmAXsRxMsd5PrChXFsGBzWNgi+NiA+6q44gvgwWnETm1kni6UR3iIWvLy+DwC6+t/8c2rqzPZvoY+b/SnEicEYIc8fs2+meoODoghKu0OHydkVc2bRNNo+BdJByXpMrNe6qebe0mNhWtK+tEDXWEUDxNDVFTWbR/LnsoGlrfUdXDrkpEg1afS0vaQIskvXz17EhrSgM6mwUAzt9WYgpyJg6aABRYE15ncZK3aQh0usXq/qIct9WmAVSpLLpAbZ/hFUkb+oatorDb5pX1d7ApU11W0JdbyJVQFS1vFN68QzhT7Qv9DWISJPuhCe/IYA9vIXADyUMu+Dj7lNUMQMSDU8aspiOS8wDSKqj6fvkm04RvUoZuYSX7cshv2GjHGvAz8OsCkdvOA+vyE9crQcEfg2F1ItzCfpE8yrybzyfZkf7R739OTHe/UOG5HZjuHFAuY/5Q2f2HG5EzzwVa4FFk3+jzVOcTm7lFOzf+XjXbJaruJe/P3ZSf2X8zgcwyq1RYe448LpxrFjmKA5+/rgRozdX9MHalHZV6pdAG/IvJ05TxQ0lgPkpdV1M9iI1Ylq3Ez9sJBEhThAmcZJpU8DsanJcWJnXh4p4VKlcko9puHw033x9m1qQKpKDNuj6VOuR5Zr0+zmjsIFCs7+KqnkRQ/IKA+ZZ6gHZeKG2wvDbOUq6qlT+X61CgO+EEis3c0vtK8iFcWvlMbWEEh2V8Ujuc79zpdVPTWJuhUsGTooWA6ERdxFiv3l9jSO0BKe62O0SCfOlycTMJlOkH9V6meBkYItaWd/FC2kDG+1wYqnVSGWNMvjSW1bDHeahfdUBRkC2BX+erRg5EcBkWH7YEmMGfuwdE7tUmBRT0l+sF2PnIIXjcGs4beQuRpYCf565HXWR756mLBouISmqW0Enc0iAktemzLK6jiUbsjPbWwAV5hyCJLOSpNHqeaLFpHa0fe4W4C87XsWpFYap4AEf5nT0ArYheONqwhew3yHCpxQbDYxmH5epJcVDjGaIGEokhS5fpKhTqumRu7cESHvSIUZEIqYu2ePJxgty98V6WFVfBxl0IYf1pYrDoFmdhc+FEJTdKWZGD6Ceh1qqqmPlv/6z5DuoPUftloR8T4Bjt/IMaOX9UOkvltQFYRo1vUmStR7Dij6lMuvjKe0BMrduc2dpifVzryAxNjnUbL9sL7j7KrMKFJQxnRx/F9ObgkDqrFvt1rPYj2bxqyReMvkSar7Vk+Wcq7VktMK++zgUqu+RNrbRvXPImEAInuoT0IF94fgq4qbMy8En3cwy80gdUqyRytp6xEzkUUIqNTZAEV0LmgDY6/bmiQ6LBsRFKvBAu+/TTbn95MpLZAnL7IxUlMjuGH3FHwJnP+7TGCNh7I5+OaiDXx2SJxxMw2Zt4JyzrIEd7gfUYVP0Jpf14mOnVWDTsNbQmq4EdDtvHlkAs8h6cy0CBwFycBCgW1OawNaWAHUU+QaDJkHiEr0r2vZgtNXknoRfBCsKA2G6cZ/RSffBhtUswve4sXgSvkGwo3MPzOIrOQtR8zN9j6d5/qi4IK7TJGJyWXmQjrO1bzBhvvtavt2+lC6kkmDGcmwuHVt8M5LQFbgzXIrLpTxfso0H5iQCu+aeF78Vqz9O3yLSkPp0FEorJvoJU39PulGJkIf46xZw88xst2z4z1BI1FsND60JjBxhpY2GCjdIlDl12U2YgLu8h/9wzmwoWTZpFasQL+t9PoG03NQM+jm33j+RlQBFo8vaOhB9K99tliXtwCsvG6IahmMgE9WmfFOUJxma5YtviJ54Bgqm5B6ZlgXw9VOzSTviGG0hGNlI6yDSqaMXm6nxgSXRVkzcAyne+6EIWXJ/tYSQV5SXneKnuqTPTwNhGE+cWdpt95HEyASzx8I4z2Q14HOHtJg4IjuH2kIQHXzVQCEkvi3cyVoQ69ewzsAMEQ4xmgzojRA7mx/tRHkUYXyAAxnlkFXQYKYxcv0PppMkzKnqA7DEuaNCS/eUyInO5mvgUGR6AwUHeeJ5b0NAy+ID952P6h7ONvRDJX/N2vhUtHK4NxrK9GLCzlSilwpTywnNgOEpQFx5j3bD3sdul4eeBpYmQVsV2S16C0v+uDA1mJUXuyEobpX1XK1Aye65fRtCnFy0WTqm2/bsFb+zu9l8oNrHJ4JqsuD6xrPGO+iQrI9jkWcDBrwTB6Eyb0ikQZDblBLGM3KEt94RasBaP2DyQr2Gk2ntpbACigInZj4EO+lrteuXD+7SaKgpM8UY6A/TTfXON0J8ieAp/S3MssP/FEVW6JSKb2Jj0VKRvW9FFPUvzFSST5+fi+HJafpFBvYeOvAYO52rNza3Dm2Q6Uwecilq1KYuT6WA5CLvOup6h1W0p4oDLWZFN1xZ6syKB7RFhuOE0vLQ0sBIMo5V91y0YdumNjZ3gq4J8e5N4w0jCJgQs6Bo3zKEEjKLHCdZVsW/FkdVTTFrYjUPbVoMP5ZLV8AeCa4NGXzqDEBZMYFHmDtpvg2Cc+Zb7NyX1Iw5BTxIBRxDxNJ3MFq4QKiqGGyETV7+vWVHHlqriguzzqI65B8I5+fysC6ESbTBdYzZPGtePa5SEUrevLkA4gkRkPmDfW6rwFI/bZkjKde6Ge+gG4YgM2yq1Cf+2kpORjXJRw6UTlGL62HxEDNefVkisrUawPqQSqsGQBaYbkQ+ZN9PnzlDkOGvGgmXyrCn2u5spOpDw0IF9owGZPT2+HWx1yfjW9+sfoJfIVsp2vHrmRf7mUAz/a+zfPSW+H++w4Ct7NET3Y/FbdITcDGB+uKKPkCke/u/l3tQI7gqTgKr0/WaxtaE/d9Tbi04+LJw0Ko4FKunHhoV3+se3mD33H2jUc2UBK8EQxlLppcXrGk+v7yz9vTlXuny50c+4tfmXDnBPvvbJxjvXWVzzmeP1XDvklMywbz3vEJQxZ7UNMjNMoOj7HmLQHoeuP7TP2tWuGuPjx6xM45gWOfiAhi6l6ZAdCP2BZULC9LGI2VsUKdtPeJmie1PrxIifOrTa2PnLLnhyZYH1LeO3CvGRRgCOyyl5I6F+NX4f3dYP8oig9qGhHGnRJ4GWc1cMpr90YcCDT+2iLJCHY0DZkfH+XULA9IjTB/hZ0bDAJbMtxHj7/ehxzQsv77Z3rSmqZfr7xVw1XoQgsPupbp0yWzjs/7nHE7jXuSksuDAav9cARwlB71ZZOVsil/Cih0+sSsStvPfkJfFu+I/lywyCpY/mv+QrLBMprhNz71xoLnUl7haLnkSM496vNDlTFbh0iTrP2lVx32qfWMBPYSsQkiKDMUKR5bqSA9H25imUJN9+sUHatEbhImSidwJX45OZeXkYmdjm8gQ5dTyb3Lanse2+TZdPkLZ1tNCe2J/q1KNIb+suxE9vt3NGi5cLEscfbLXo1DD5rZIAFHj9D61JECycuFQjwI7fBn8QaASFQ8oQmUUZFa7qyI5/G0ET10SLrB083q4uJIcIudXVKohTgSDYJRXSQ9kEpbISp9cKLjg6EgY1OoqrVYJ2Y32N46ss5OTamMAqeRK+kJGkt9mnsgPaaRaE9vFu4ehcpXtKOm1RZ4J8b1ClFitZJD9GI/+v3HQKW2I09CtaKAc/xoL6xDwvy0Dhreoe6VIE2VTYMyJekFlVpOAovX80yCWdPK0ICjPlwUARhebI6jqPEBdeD9Y992YNJk6tHcF9cbcyqCac1haLtu6lH7QpzmAGmTmhMH9mnctqnAQzBk1mAwKueX1msXiaQTpQWN2nghUp8f4pROq6MHiIsDk5Q3KZps81ilGyxLHSCztTHMgfVBxB8dVwQqQN5i8XC1R7BLumrxLFZ7fIh2PkqItd/VRIOy3WzreUoDnkCTyUHnfCGjRoOR5E4VhtSirW9/djWoZ063hezXHyK9GIlpJqob1jT7HURtLyrD5S2W6w92AxK1oyhFIYm/QpjmTRpkzEqnv7WkAwe++UQcHacGc9qTx4tLVZTBTHbWw1wgsRNEbucqP0yWb3B0U75oa/h9kF7CnfNE4p2wEHTqI5DX41uRdChERyttdjJMBGbHXMzRffd0STAZGY17fAjBDGkVl/GNvRFGlfPeSu+y1uGFgyVRi95Sr8VTiNW3mCB7CQe1HCKDYOm/IxM1NJG9NvWkXghV4YgGJ4npthauFR+nKRVu5PkVely+e1wysYWuAbsaOVfaPVOhCegtrZSbdKADJZgSg/8jVC9+4865j5RR2/FBSWrD0eDHT/3F/Dsu2Xs8/IifQpmKIWDbjed200NO//2ZImfPj9Zrf1MLvDhtfNXqt75d3EmhR5c7wzWjkwgG3rflMzCL/YN+nBTGx9kVkYvkQrisT14f88knL7PTvfrE5pwot45+1AFUQknccbO8Oo3aJlVnsBy/AtkQTC0foHmQAWR9kT8XUv35jIWbompUzjf7q0+3IpYRlR+GluteT4D6V+g3GSpfS499pxryVmEgBtd6du72UqqlI5ZEF6c0cQ68Q9VkEd3lohcena0GkYoAHZdBi8yqIJcmsz0Nm3896kvba8LP6h0VG7wVtr/xpU/eKhWm6QtX07Jrjxi2GBQZwgtCYE1Qb/Xo9/OB7iAvIfs71KX2M07db1ROZUcCiECIB2Ih3aBKPTMgnAa8JnEXjTmGDIVYtgdHtBC50lKuOA01l1fwqj44BcUqClBntnGph6+nvJS6+eI2rPsLNYmo+Q2aJqzMi/EO5oK3FV2cDeMhESBO4Mok88nyht6c97y9rF8EgLR7Q8m9mM2BzJ4RVG+fLDd2QRSjyBagPxABKIHF+SwUp13ZmlsNLWVHuoyhCa7kbM73L67sXrJntDafmZgeax/LAzzotnbq4rOx+W3V520qzQyG/SfTqXhaBip1vP1Lu3n0lPocy9gq0c7/zjHjx9F0ewFhrs0+OGFpXvY+yBF0N3gXFzaJqEX3A0kR6ZiVnaNKxt6b70x1npQap2kvQbB6VmUVDCtx+b3MvldSadxsqmDNtFXS6vRjE6Yz/p0MEL/IBi/9uqjTLmJf9/Exsben9/elOKaNbDm5WdLfhOHjGz+fUP4GqqgGQZUzLVD2TXYpt78NxOWDEo9ACe2dePRFnWzL9vN0BMP/J7bZ2tsg4ERqyPXm757pbBGecGbiR8NYrAKLvujxqOLAGkSZykhpkb/uxjuw4jTAf0SWeWVPfnrRHmj/HfEj97vVN8vIOgHRJxx5WqFdr5vXU2c7e+Jt/n0WJ4TO3HMg6BAZP7e9O4Sf3bvpYyjG93ye4eRnrzp9KG3bfGuvM/urXvbtuT6ffjt1bf9lF/h+1/7vG1eCgPevZb39j3mgKK5TW/7tZ32HeeEhjarfXgxmTA6QM4GtBnEyXHwvFP5eLosgYnnP/ng05nDKUAX4dRYDY95YkxMNhkfa3gW/K6bP0egckNwZMff/+Bt07WSFLG9OHGv2PoXJ1Vt9rF7P5kbuXlN93cfvuK3ZZt9x/uebndfNzReu/K6fw4/v+l1f/ePwoDlS+S/vP+KvPXnpIgzOTadr2RwemWuX/T+igdyjRtHL84gTPRpspny6NhaRRBbHLQPP6lXEIHVb1HOeSyRQzYjck/8WDugpADDj2QIDSPjvC1mDaYxqO9josBv2k33Fpvss/avIAg1ej1/CZ4INqQ9IdGPC2UB1CSClILfEnOm9i6eUrSLJqTpcDcJnKLTNIhclBALcjzwdgVYVbhRS9T3HP8VOk9jOg6sVgR3r5An9UZUxjJsRhijRzpF85PHay7QhI8qeGaEqqNaEfO+Lf7CV+BdXFWMOydX27+Qqe3nRwrjhsijaMsLpj3vi6YtYZY6yAg/WlWaXN/NadnU4pz2fe3wpVisaGjhbqW3ung0hy9qLjr11m8PQlPU9veo77kHzAn8Z/C8REuRoKOqsrjhQXeg5I4+GztWu48OuWiYECm2sL7YuYx7CScLibabh8XdFUUGZd2u6uCL2M8cqcKscsTjz1rKX3VZc9J+8q58Xmbax456WvYgLyKKPqD4cHRYWGB+YJlpy/iZlsP0vh93ScW1I3CH+MqicVeCpfJ4HoYkQ6YHO/TIZHL8Causgn87Sbp83wrgRFcOK+AQKHlEqxsOEaNJwukY0Lx2I8STk/V5lb424GQNGgXslzzt2xxQc1DA5aPYyiUZJ6zaFQ8mgfR2hb8c+SLh6P4ZAbUIqUOTvs8D0cpqA56DyD8K2k7Afhh8rPYLFVV/CQTKwbSTNEC2wKvaQSqpwdfbURB7bnQoGtaILPRpH5jJiLqm28cSB6mmVOYwqyBrtwg303b5CnyykpKCCo/EOQ75wPk4BNwioXdNmywhFL84YnKSX+UHRAfn3lj7VtWO/hXQX51pKwiTowmZJUdoPJm6lIGLsgPSjpyIom5jqm1iow4HF3S8QO0hvRQIIo0MhbbKVfiU7li43s55pKA95AbnnKAIHyydl3vgDkV8twxu5sDrOazAzhYxwvK5MtTBljApZN06LocKBrfVJt9jFIM65ZW8Nf2y6gA8P1qERcHg+1bKg02n3p2tB/OS5BspIT1QS3LI8p55oks/nh9VBoMlqnIPa3uB5asPnfwYUPQhea3JC7LKw+7F3ziFCNZUnbefI1PXXAMTXXmHNOQmBwVXnx99gtzBG4NV8SVDGp8Z4bWp9tjZhb9z1Om/qgh8tuStacmnDp4xk+d0YePhBs8ebJoL7OeI/qIcTarJ7BNjG4288gIq/HtckXBUB/fd+O2u/7ySzjk2o/TNKX97REz3/u8r4P8nsN3DeU6sk2NwhXY0A6wsFuLGuELdxCPCuEr4QU+cqhbGeaKqhXNEQwmEGQZtxkrP8rIn052xTx4RXnKNH//i/5fl/kGQnZE95WO/P9870zH8y7k/+3S53+fzh/1vzN0+w86fGrZ8S2n7494TUE8iKMBoGzeyoaeL/s2758ypVn5OistLfkpGYC5mYQavh/VT3ICrf4xy7oaSNd2ava3s/L+Y7dnKjk1Wb8pb9nWuub8/LEx1SFbj/Ctoa5tPf24etuhdobADFYqbObi9f9r47EXJOTjhEnmk958IL4MukQP54cF/wbo6J1zo7Anc+Avqlp4Ae203/8ospVlKs5T+Q0r02oMVxnSwdu/qYEBiRxRU9b2Esjf24SHSuHbRbkFM+d+YbtrajH0b7VzRaiuCfpNUrUu8fgQAA0+MSUz9TwxiHEUp2b2qF39VLrrOK+091SWZ/PlvqNbuacXfgbGHpSMawoCVSH6+SYyhM3COj3iRQOKghGE6nxgT/sS1pCycRhq5PV7Co75nBAv1BkB8MppKa9xi8ACP8vbhJQlG4RNk53oRbLtrPigth1XF4+rzONp3NRoaT5KDc8/+vDjXlxjWw98SjPOIoRKVmn65kW8hBBN0tr1L/8bDJlRKrF3oSRw8NNHyMWeSB07SoQppkRwdU32TtzFTck2rtG+jfmHcKNS1PBHQPZMsDZBsIjIPyOI5N0mugZ0qY238KXwXGUgq8yOKNzhMxm77m8A0LpVDTvO5G2iTtnlIHOKsZku+t8L1GNYj90jSFt56pQRykp88jhYeSOVLVXJ9anT5eOKgfpDnI3fLRlrKzlf1bv47FkhP4BSldBsrEEdsrGoHVSqYwrtuxwxYWFmoddDO9Qjgks/9pkEcFy8QcF2qKORuetoywSCSHLc2S/DlX8tSsHepfHsvIi+B9FiFlt9U37RxPWZgeqvlqD6HEE6FK97BIzsuTS4JxWeTBJjCa8V/oytnSAV0rof3C93EdSF26GRSFyI+dIvs2oFzPAo/WdMdZh0ssBfJujcHXuNr2yKUJsrIgEHnA1mUMHhVfuAzYrRILVjzNyaGJqsPb8r2lmrVcpAKTWp7gP1KpWPGCEp2gk/u6QWps8BOKPhEqfHU2SS52wg1ShH7FJStw0ZRV+Csg4P5IFSfjtkAaCeVcfS9fxe0JfIe3GzFmaU0S2mW0n9OydtSPsznGClG4igvC+fzR2aGh8vZa5fG32O3KzB/5Payk8txuvo39wqtQJEQt2GYPo3/57vDVqBR2WoaYUAQsnV+T/Rfnmv+2w5ahyXvgg0hwzAdMgw+Y1aW/ZFgzNCqU9LrYdkXCSN3Hcy9WHx7KoxuQTNm2EwHsMvb3FDZdOhaAmdAek0F7VTVDJtdp8NVTjIn3TkdqKziGUFPm1Zd1Az+qGm9hc2aOGvi/7iJar8KgjZP6KodoE3G91yFHTVSgBe83wQ0b480jPtxwZmf/rjMVP9jny1UXxImChP0WYpUoDd39Fpb1dE+jpv61nnbZDpFXO6E1W0K5kmexlAB9sgG44o/GVgb3opYNTr9WHjq7aMC8UtAqLlNz/lipGGsGG2MQQEmmFg0IExs5is14bV7Xz2uStj1dvrZl8uFE/XVxQFzjRqOBl5Q9KMdHbrVOP3Wl4AablsXb2rGnJDPYQ5i6nsUOo98cJlk+SJLOSSHiKvXykRPOVU86pgsjqiXKWvChaBsuXR8LC3B/ZTuyI4sQmbC255emU3hYwHzD5G/Coc8x9SZN0NWQJcxewPPqqbe1NVAa/iS22tK2qoXvNAxUu9jl7SggkjjqBG0ALsHh4gIwnm0gKsu9WMCici+WPcRHXYYTABlC5lHCI7dMs8f7HncmjZci2T5IDIK+pDPRpkmSayddlzRAnH+f/Zi06Zu6kTxkVrvZ/aPvRa7e4+WCg+S4BQ+W6S+layVSydcuWseUE+X3E+Kurlw2P429T1fwbFKX0u5QCDRS3gyttd1cOoRZiAtVhESdIM8frAlqCKW46usunn5r+J+K1lin+eVDs87gUPYnT9wjkL/KbtR272Z3KQ0hEULisaYtlCSUuTnpDQoJUq9haiUj4f8yGeXo4WlQrVauVReGQ1KcJHpRvmf/zEJ6CHJaj9ql1ccLO8l8x1cIBDl9L1fnuZUJRp+NRTRClrwYoPVUwHgLVYHyv090Zb8KQxIGY8f6STSduCPoyYDMeuQNSACIkLoeiyqdsin7s/Zd6o1h9Uwij6LKj5oRyYU8iI7Jp4GAs1kUlfJEicIjHifqS5GXoJIkHPhg+8kJQWjRqJr4NJM0fpUJR89iGym8HE8cnlhNHI9QlCvpCnzOgZRTeqPvxaYjoLcDWCets0ltAef8Zdyn5dg+WA7qRfZBVs1ysQ55lF32NKJPg3tarQRTcIUr6Pw4BQetVmm1FbLvcfLPIzVBh22RI6WwUKM8gWa7gS87RCo8WlYFI3HrdImBbw6SmAB3A1i7do/lQ+bpKFP1atni+GsibMm/t+Z6O/pBqiGfXFbDDXlJf/vvccwCzsLOws7CzsLOws7CzsLOws7CzsLOws7CzsLOws7CzsLOws7CzsLOws7CzsLOws7C/sXsE5YHT+k9P39M750VjN5pmAfXiN2qvvhw4NBzeduLH6LLS5UANkZVmDjtnXdpzd17LnT9dOxevT/7qtw/4Nvy/3PhmA7Ll54e8FMLlj8+5W+Mifc6u1LlxX/IzfjC3P0YqGRvtoXP964OtaQLtyiZSQQBgeIhl5foauqWjraIbrLdVjx5orfM4j4BnWZfshjcGzq/9LfYleoi0PqR4d6ErZ6qGXDyU6wCsKIGLxFeyNBnzLxbSwVw1RVe+54czlm+GJHg3u7PblWENxxD4pjJQ8u+8FNFZaYLcG3wqrDjTK7yW3Y03S4R8xi9InrwaOsZM4VR4AT6L7otdU14RGLFZBJQL9ZmwI23KSBah8U4tpKE+D6QwjV/eGFVvIElWUqpmfF2LfxvcZP8ltw2c9fxL12+kNP/4XdfS+3U1KM73NkjNwQdY5hDy2+tP9sinr855Fkakvs5GBs1mRHbNLwAN+gLUCw8njGUbqhZSgOCZpMp7h48IIn8ukUDG8jWCddWpOGHbYiaA2aWlALwRas/sSOaZS8lAv1JRlQvCYhuHesO7NSiOaV7tV13QnhSOb3IY1YJW+nPIibGq1i+jH0UpA0rlPELun5zfijC894eHTLa1cN5BQaPbINctZ8eNv6JD9CFdTSE1jlHyqmGBbGuqEf3BTG//KsJ3+B1vXYTXtfahTtfnmLimsQOMPuMMkpeYYmKQAXynR90H/CC7dhJtFX7Z/7a7GdeIkHd/N5/GbpU1fulmC5v+ZAIRe+CtuL4BWMOIvv6qUwlME1Vo6E17R0CLb3elkRt7+J3WXG1QRdggZxcjd3eLdqNRTFOjVl0dlQ8V3Sb4L2oufKu4Gchy7iI4Vguv1Vifs4mDlkKBrR8sIcOdSfbD3HDwFZlfK71lOukFjBIyjddNtYjxEXFbOeF2o5rtrYLofaRVIwMfxDFQVCruzxKhukjSlGJWfepAwIdSidBSfjqD6ux2KlH2+ALvYE0mt2rQUt6HWs7E90hIqllxeIR8OuGdbJCFYBUl7IkvEweUJnVXn8i7CQpOHJLTJRprYGsix4FYYu3MWQ22fg7WjbySebUC/i00PSappSf4dKwq18fMh0x9ZD/cSJpUt1sjNh7a6L8C7+2pa8xsWh8gi6tv9wiWPh/uwUmZwSav+I161gSq4hO3n1oSnqdOUIOaa2IVfILdY1yuwIUs0+vFppHGsTx7+C6wtJY12tfQPnyMOOkSZi5ayhy2ldVGle2qN3HbrpLoqqEJiXX+mNDcElov0RlmNVS0jUvfZXJP0YIAz9iSdwCLzcYYlcJURW8e8zhm+mmkJzcpHH1fIWvtidC6tbXvxG93XKGrLx2c6+YPnmF1MIuo00MNC4sxV/1K+U0Zx4pqncj3pDhumR1FSkwkCQ8Fgj9x66pBUkuatvSUpLHwkTlfHD7VwUeIuicOGiX3TuxeE0I9tfIFWXG3Jkl9NcckcKbBtviRb1IhiZkmuMRTDWP9LVHk5vkjYxTatJtAEG7bSX/Asf3IlkE+WC6AdPQVTkJR4dICIRg5gxk86zRj2e4u24yE+JSPy+8u7NBNByOs/kwhDjpONyk/9dfFtBDa3bl61Kygq71gip6Q4YdWdzIFuIlkJUEKlPVJfGyGxcQ6F+RAMXNEzJ7as8oOuOXLnwXZEk149O9OPYCrFZGsxdVJBJ6zttA1pBycMNhxyq6UZUgQEI/OwGvAqw89tekzySjhZMYLB7GJmoPR70dMwHQ05i5cevC2dK3lIgjxBC4fegUpvItwoNITd1FANyd7YfvK56xb2qT5axHoWWrBWusnlynTNfqSyS7F9m83gCc7N7sy4dvf4YDlGoeHArxAFlFF1rrB5WdVvKvfK920qW0MpQV7LXQsZjsiDshrhCcIo9RQbA7CRtNd7D42H76TyHBxZyqEukYHMvb2ee91gc+4AaKo3ja7lVWskvbFux7hBwqR0tQQaj2hSiT9NII4yw82VfSWqbgJgskhyv5OY23gqpD7ZVavINY9VRXY6vC7uEVzovetkqJKmyIyjV+AhsaAYnq6XbpMpSAkkssl4J+dKi48PUdyYAwmjCiCKIDo0o7auWrzBlpyuyFQSmHUiLTVEfyLSoLM6GehSU/iMOCy+0+kwqKzUmzs1hg1Wq9Q7d57Uumc6mDahGbcqK0YhI/Vn/B+vl/tKOpy6bAiL/VWBc1BFaaxy+myofCmlbZbPRcN9G6nR21Koh1PjDR689r5RscLhP37nVbYHowF1iPBpQvfCQVselpY+q9ut35zGuxAkO3nUmK6xaTb4vlPiJNWvquZocUGA90i6Yx8Ntzg5irVkfWE0MCRMotJCn6gOSiznwHSUeYXrQKcLi1K2ufmdc5VATr3PlG6oKiLvJJ/f4zQPW0+4nv84kbYYhGndA0JYw/pno8je3w2mCSMqoqoeY2l5zrjR6Hcx64UdcLS0yHeGav5E9P2Se4UX81OcWHxIlNfKL9TX2511vlfIgS+XinAMVKQ8rJXeF3HHvgbtVfOoFkVO2dzfNlMMfhIVG+dplOA5dU3o7aC3e7NfK1XqBLmfwSGLLhGayJzY14Ht3YxI4NGo5lekVF7xKxbyvz5mKiChpP4WPpLaLQAEVvMIQCfJSGXtDtvJqDi5DGeN27oL7tUwVkNhn7A4ALuXK80zFdItDSJLumgk504vlneW4CvkCEvmmZyA4llXLfzqgC/wVRuFzxBKfttQcVtWljiFB46O0JvqHorH1qMlq5iN0LSnXZ5q0Co1aSpJurBf1LpVXGrGTX5c0gnzIdraaBJJnkn4d7Jtk9cax+wudMpnKLIU7eriUi7gdQ41eEc82CWP9ezygSJY4b/wx4RN7U0l4cKhrxJmwZ4qXkspUWTWu4ctCcKxezpvSpkXu+c7jZJ5iTbcshFTfkdLOkT1JVmuru9a84HK3L3zZcnvKKit56LpsazqFHm7H7fBWl5axspWnOCNJ+GXKH3jKna22fqswllKC9LnXPoOMMzqSAVZHg8c+Cwb4fagxFUFdXACs6fHUTSk3OMs+5J7tBs7culvGLwNMhl0eJfc9ZEZjPUBfmgyWrCfwpE7PdQxQYJvhTd9Uah3UicgNp9G8JOvJzStRgq/JQ0jf+M4fflOa6vFQquLXCczdPXZdUx+yxJcoq7TaS57XBDHhPUKIpVzEdvrME/iSo0niJEx9yWfm1SHjc6Hu6dZg/W9e+zSFONmni10yx4GDUoggfXtokl68/lwcbo/RM/zFVGU+FwE9UiDwMW076OZQILOC9mbTWQfXPB7yFka3Iuobxg/8qyCK5+yaUr70i2wvk+rDsBaDgrYfGrefPRW9PE83+c52U9WSgIwWp6nruulOC2BfJKv3skVubNEAB2hUXBBj/IDO9SvitwxpSlMbs1PbPyr+zi2VE76z6KSvZJnJSy1+D1DMywxUp9b0wjGH7SzI1b/pdfpd2ucNHzBZmB1deydl4HtLucU2si+2/5MC8o+7z+oOGQCj2Ckb+7KGSGG+dDJ+mNAEgMZ99xkmjWpw3DmO/jc6S7c8XmuKzi3E99Y0P1tv0qgEDSnzcR10nVI1X113Mf0tcceQDlUfytTGdNyi/sNUk9RrVV8WoPaqo9MNWcbhugyNh1FQIFXK1cb+m0LcWFqS0CYFFsMJcFQe5n6pB7VEiBP10AKt3waSjtGH7WcqdL2ve5UW0f5HiN1AymttijcGVx2lTfWZdxgFjYgNx3a0gsQ8fQ04YYwCUvsi/HOMYg1O6pDcxYjuk4ANRiJa5Ow+aQnEOeceuc533TykGZ0iADtvqgWyf71WE9n3qznugxh5wtap/gQFDdriu0Tu3zc56MzJ/7dT4bWvBHrDwE3DyR6iwMmykdlZWnORc0UKYiRav5Fjevum2iecWk3OVCOVrR1woIEEopxwSk54sL/9VXRxiD+/2puTAR1y57eOve1Iay4SuOA1U/1oPEn/yNQz3zx4EW3TUs7YCHfNL3nE/uoYnX88Yeha7VevYEeMERBJH0LoUSd6U8AbB5rBY8tHhc8SDsHJzEa00FnhWAR+Qm0yrVarW9CCRmRNpCkm0iaO3VHozjr1OIXKTHHAbGz3Mg7SOflM8ciuug00lGVhJBzODfZGtaTAvBp/Xz1lkGHV7PEPyZCPhnHD6Lp0LaI6nJMCDpDo63HDIXZuWn8L8JilJ0biO9lFz2IqVoKX+8Bi6MH6tsbSg4MWLHmxUUblfP7muCPLX1olz4sCxwYzuFafSrUw7oo60wGDJDtsou3IYCjlsQTgEd9QmVC3zWM6Dd9cXQkjfk6Yh55Am4e75HkOT7+iJqCVLcE+Xxi8hRUIEJR7NUdKQVjVJ3YuvQWmI9TvJ6QdR5vXdG8v2kKTVXJGioWYMS5b7sXOOWp0ssMphlYdi7BbVfv7GfJh94EKSjpFV0hxnaqi+6YlsLM3UPB2uR1L5CveXl47Wh3fvor/r7pJbnn0yDh/48uD6f+OX8qaOu3u9ty3o2Tbtz/8L1BLAwQUAAIACAAqgypMN6hzMUoAAABrAAAAGwAAAHVuaXZlcnNhbC91bml2ZXJzYWwucG5nLnhtbLOxr8jNUShLLSrOzM+zVTLUM1Cyt+PlsikoSi3LTC1XqACKAQUhQEmhEsg1QnDLM1NKMkAqLM0QghmpmekZJbZKFpbmcEF9oJkAUEsBAgAAFAACAAgAvHGxSKkBxHb7AgAAsAgAABQAAAAAAAAAAQAAAAAAAAAAAHVuaXZlcnNhbC9wbGF5ZXIueG1sUEsBAgAAFAACAAgAKYMqTLHk8nncBAAAaRIAAB0AAAAAAAAAAQAAAAAALQMAAHVuaXZlcnNhbC9jb21tb25fbWVzc2FnZXMubG5nUEsBAgAAFAACAAgAKYMqTEV5UvUvBAAAbhIAACcAAAAAAAAAAQAAAAAARAgAAHVuaXZlcnNhbC9mbGFzaF9wdWJsaXNoaW5nX3NldHRpbmdzLnhtbFBLAQIAABQAAgAIACmDKkwgjaID8AIAAHoKAAAhAAAAAAAAAAEAAAAAALgMAAB1bml2ZXJzYWwvZmxhc2hfc2tpbl9zZXR0aW5ncy54bWxQSwECAAAUAAIACAApgypMYXs7yRoEAAD/EQAAJgAAAAAAAAABAAAAAADnDwAAdW5pdmVyc2FsL2h0bWxfcHVibGlzaGluZ19zZXR0aW5ncy54bWxQSwECAAAUAAIACAApgypMN8JYQ6ABAAD+BQAAHwAAAAAAAAABAAAAAABFFAAAdW5pdmVyc2FsL2h0bWxfc2tpbl9zZXR0aW5ncy5qc1BLAQIAABQAAgAIACqDKkynLM8YEDIAANxnAAAXAAAAAAAAAAAAAAAAACIWAAB1bml2ZXJzYWwvdW5pdmVyc2FsLnBuZ1BLAQIAABQAAgAIACqDKkw3qHMxSgAAAGsAAAAbAAAAAAAAAAEAAAAAAGdIAAB1bml2ZXJzYWwvdW5pdmVyc2FsLnBuZy54bWxQSwUGAAAAAAgACABgAgAA6kgAAAAA"/>
  <p:tag name="ISPRING_OUTPUT_FOLDER" val="Q:\OTI\7 - Online Program Folders\RICAS\CreatingSessions_1718"/>
  <p:tag name="ISPRING_SCREEN_RECS_UPDATED" val="Q:\OTI\7 - Online Program Folders\RICAS\CreatingSessions_1718\CreatingSessions_1.8.2018_final\"/>
  <p:tag name="ISPRING_RESOURCE_FOLDER" val="Q:\OTI\7 - Online Program Folders\RICAS\CreatingSessions_1718\CreatingSessions_1.8.2018_final\"/>
  <p:tag name="ISPRING_PRESENTATION_PATH" val="Q:\OTI\7 - Online Program Folders\RICAS\CreatingSessions_1718\CreatingSessions_1.8.2018_final.pptx"/>
  <p:tag name="FLASHSPRING_ZOOM_TAG" val="53"/>
  <p:tag name="ISPRING_PRESENTATION_INFO_2" val="&lt;?xml version=&quot;1.0&quot; encoding=&quot;UTF-8&quot; standalone=&quot;no&quot; ?&gt;&#10;&lt;presentation2&gt;&#10;&#10;  &lt;slides&gt;&#10;    &lt;slide id=&quot;{840F63F3-7720-4E4B-ADEF-1F0AC4D785E8}&quot; pptId=&quot;256&quot;/&gt;&#10;    &lt;slide id=&quot;{D8FF6836-2232-4DAF-8E11-832F39E6E692}&quot; pptId=&quot;257&quot;/&gt;&#10;    &lt;slide id=&quot;{E607DEC5-FB73-48AD-8432-D394437CEDD1}&quot; pptId=&quot;266&quot;/&gt;&#10;    &lt;slide id=&quot;{B303E2F7-44F3-4E23-9071-5331D963E916}&quot; pptId=&quot;273&quot;/&gt;&#10;    &lt;slide id=&quot;{F8C0217D-51CF-4D8E-81AD-C0E08846F4BB}&quot; pptId=&quot;269&quot;/&gt;&#10;    &lt;slide id=&quot;{66FF60CE-F1BE-43EA-8304-1D9953141F96}&quot; pptId=&quot;271&quot;/&gt;&#10;    &lt;slide id=&quot;{6FBEA4F2-3119-4638-8425-7DA94CCE457C}&quot; pptId=&quot;272&quot;/&gt;&#10;    &lt;slide id=&quot;{4A0D6263-B607-4C03-9FEA-EFAA245C78F6}&quot; pptId=&quot;265&quot;/&gt;&#10;  &lt;/slides&gt;&#10;&#10;  &lt;narration&gt;&#10;    &lt;audioTracks&gt;&#10;      &lt;audioTrack muted=&quot;false&quot; name=&quot;CreatingSessions_Slide1 - 12_20_17, 1.31 PM&quot; resource=&quot;20b62968&quot; slideId=&quot;{840F63F3-7720-4E4B-ADEF-1F0AC4D785E8}&quot; startTime=&quot;0&quot; stepIndex=&quot;0&quot; volume=&quot;1&quot;&gt;&#10;        &lt;audio channels=&quot;2&quot; format=&quot;s16p&quot; sampleRate=&quot;44100&quot;/&gt;&#10;      &lt;/audioTrack&gt;&#10;      &lt;audioTrack muted=&quot;false&quot; name=&quot;CreatingSessions_Slide2_RI - 1_8_18, 4.04 PM&quot; resource=&quot;44e3734f&quot; slideId=&quot;{D8FF6836-2232-4DAF-8E11-832F39E6E692}&quot; startTime=&quot;0&quot; stepIndex=&quot;0&quot; volume=&quot;1&quot;&gt;&#10;        &lt;audio channels=&quot;2&quot; format=&quot;s16p&quot; sampleRate=&quot;44100&quot;/&gt;&#10;      &lt;/audioTrack&gt;&#10;      &lt;audioTrack muted=&quot;false&quot; name=&quot;CreatingSessions_Slide3 - 12_20_17, 1.33 PM&quot; resource=&quot;54e0a9fc&quot; slideId=&quot;{E607DEC5-FB73-48AD-8432-D394437CEDD1}&quot; startTime=&quot;0&quot; stepIndex=&quot;0&quot; volume=&quot;1&quot;&gt;&#10;        &lt;audio channels=&quot;2&quot; format=&quot;s16p&quot; sampleRate=&quot;44100&quot;/&gt;&#10;      &lt;/audioTrack&gt;&#10;      &lt;audioTrack muted=&quot;false&quot; name=&quot;CreatingSessions_Slide4_2 - 2_19_18, 7.12 AM&quot; resource=&quot;20070903&quot; slideId=&quot;{B303E2F7-44F3-4E23-9071-5331D963E916}&quot; startTime=&quot;0&quot; stepIndex=&quot;0&quot; volume=&quot;1&quot;&gt;&#10;        &lt;audio channels=&quot;2&quot; format=&quot;s16p&quot; sampleRate=&quot;44100&quot;/&gt;&#10;      &lt;/audioTrack&gt;&#10;      &lt;audioTrack muted=&quot;false&quot; name=&quot;CreatingSessions_Slide7 - 12_20_17, 1.55 PM&quot; resource=&quot;90199cf2&quot; slideId=&quot;{6FBEA4F2-3119-4638-8425-7DA94CCE457C}&quot; startTime=&quot;0&quot; stepIndex=&quot;0&quot; volume=&quot;1&quot;&gt;&#10;        &lt;audio channels=&quot;2&quot; format=&quot;s16p&quot; sampleRate=&quot;44100&quot;/&gt;&#10;      &lt;/audioTrack&gt;&#10;      &lt;audioTrack muted=&quot;false&quot; name=&quot;CreatingSessions_Slide8 - 12_20_17, 1.55 PM&quot; resource=&quot;94a6df8b&quot; slideId=&quot;{4A0D6263-B607-4C03-9FEA-EFAA245C78F6}&quot; startTime=&quot;0&quot; stepIndex=&quot;0&quot; volume=&quot;1&quot;&gt;&#10;        &lt;audio channels=&quot;2&quot; format=&quot;s16p&quot; sampleRate=&quot;44100&quot;/&gt;&#10;      &lt;/audioTrack&gt;&#10;    &lt;/audioTracks&gt;&#10;    &lt;videoTracks/&gt;&#10;  &lt;/narration&gt;&#10;&#10;&lt;/presentation2&gt;&#10;"/>
  <p:tag name="ISPRING_SCORM_RATE_QUIZZES" val="0"/>
  <p:tag name="ISPRING_SCORM_ENDPOINT" val="&lt;endpoint&gt;&lt;enable&gt;0&lt;/enable&gt;&lt;lrs&gt;http://&lt;/lrs&gt;&lt;auth&gt;0&lt;/auth&gt;&lt;login&gt;&lt;/login&gt;&lt;password&gt;&lt;/password&gt;&lt;key&gt;&lt;/key&gt;&lt;name&gt;&lt;/name&gt;&lt;email&gt;&lt;/email&gt;&lt;/endpoint&gt;&#10;"/>
  <p:tag name="ISPRING_PRESENTATION_TITLE" val="RICAS_CreatingSessions_022218"/>
  <p:tag name="ISPRING_RESOURCE_PATHS_HASH_PRESENTER" val="f6f1cf9d25b509302dff2765e2c1c2d5c5cef8"/>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016"/>
  <p:tag name="ISPRING_CUSTOM_TIMING_USED" val="1"/>
  <p:tag name="ISPRING_SLIDE_ID_2" val="{840F63F3-7720-4E4B-ADEF-1F0AC4D785E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393"/>
  <p:tag name="ISPRING_SLIDE_ID_2" val="{D8FF6836-2232-4DAF-8E11-832F39E6E692}"/>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2.079"/>
  <p:tag name="ISPRING_CUSTOM_TIMING_USED" val="1"/>
  <p:tag name="ISPRING_SLIDE_ID_2" val="{E607DEC5-FB73-48AD-8432-D394437CEDD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303E2F7-44F3-4E23-9071-5331D963E916}"/>
  <p:tag name="GENSWF_ADVANCE_TIME" val="91.3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5.425"/>
  <p:tag name="ISPRING_SLIDE_ID_2" val="{F8C0217D-51CF-4D8E-81AD-C0E08846F4BB}"/>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6.515"/>
  <p:tag name="ISPRING_SLIDE_ID_2" val="{66FF60CE-F1BE-43EA-8304-1D9953141F96}"/>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508"/>
  <p:tag name="ISPRING_SLIDE_ID_2" val="{6FBEA4F2-3119-4638-8425-7DA94CCE457C}"/>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9"/>
  <p:tag name="ISPRING_SLIDE_ID_2" val="{4A0D6263-B607-4C03-9FEA-EFAA245C78F6}"/>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48876971DAA448A9F0262CC175C371" ma:contentTypeVersion="15" ma:contentTypeDescription="Create a new document." ma:contentTypeScope="" ma:versionID="70029cefd3c183bbf17966cc35c8842d">
  <xsd:schema xmlns:xsd="http://www.w3.org/2001/XMLSchema" xmlns:xs="http://www.w3.org/2001/XMLSchema" xmlns:p="http://schemas.microsoft.com/office/2006/metadata/properties" xmlns:ns1="http://schemas.microsoft.com/sharepoint/v3" xmlns:ns2="fb4ce569-0273-4228-9157-33b14876d013" xmlns:ns3="c4299c90-8e27-4a10-b1a7-3351ffbbf408" targetNamespace="http://schemas.microsoft.com/office/2006/metadata/properties" ma:root="true" ma:fieldsID="025c20586872d5fbb3b702579994cf10" ns1:_="" ns2:_="" ns3:_="">
    <xsd:import namespace="http://schemas.microsoft.com/sharepoint/v3"/>
    <xsd:import namespace="fb4ce569-0273-4228-9157-33b14876d013"/>
    <xsd:import namespace="c4299c90-8e27-4a10-b1a7-3351ffbbf40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_Flow_SignoffStatus"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4ce569-0273-4228-9157-33b14876d0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299c90-8e27-4a10-b1a7-3351ffbbf40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_Flow_SignoffStatus" ma:index="16" nillable="true" ma:displayName="Sign-off status" ma:internalName="_x0024_Resources_x003a_core_x002c_Signoff_Status_x003b_">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c4299c90-8e27-4a10-b1a7-3351ffbbf408" xsi:nil="true"/>
  </documentManagement>
</p:properties>
</file>

<file path=customXml/itemProps1.xml><?xml version="1.0" encoding="utf-8"?>
<ds:datastoreItem xmlns:ds="http://schemas.openxmlformats.org/officeDocument/2006/customXml" ds:itemID="{D05D122F-C0B9-4F50-A166-455709E1E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b4ce569-0273-4228-9157-33b14876d013"/>
    <ds:schemaRef ds:uri="c4299c90-8e27-4a10-b1a7-3351ffbbf4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E53B61-2ADA-461B-8070-4E2C35703773}">
  <ds:schemaRefs>
    <ds:schemaRef ds:uri="http://schemas.microsoft.com/sharepoint/v3/contenttype/forms"/>
  </ds:schemaRefs>
</ds:datastoreItem>
</file>

<file path=customXml/itemProps3.xml><?xml version="1.0" encoding="utf-8"?>
<ds:datastoreItem xmlns:ds="http://schemas.openxmlformats.org/officeDocument/2006/customXml" ds:itemID="{4499D13F-1A1F-44AB-80EE-99B09E860450}">
  <ds:schemaRefs>
    <ds:schemaRef ds:uri="http://www.w3.org/XML/1998/namespace"/>
    <ds:schemaRef ds:uri="http://schemas.microsoft.com/office/2006/documentManagement/types"/>
    <ds:schemaRef ds:uri="fb4ce569-0273-4228-9157-33b14876d013"/>
    <ds:schemaRef ds:uri="http://schemas.microsoft.com/sharepoint/v3"/>
    <ds:schemaRef ds:uri="http://purl.org/dc/terms/"/>
    <ds:schemaRef ds:uri="http://purl.org/dc/elements/1.1/"/>
    <ds:schemaRef ds:uri="http://schemas.microsoft.com/office/infopath/2007/PartnerControls"/>
    <ds:schemaRef ds:uri="http://schemas.openxmlformats.org/package/2006/metadata/core-properties"/>
    <ds:schemaRef ds:uri="c4299c90-8e27-4a10-b1a7-3351ffbbf408"/>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1405</TotalTime>
  <Words>1477</Words>
  <Application>Microsoft Office PowerPoint</Application>
  <PresentationFormat>Custom</PresentationFormat>
  <Paragraphs>74</Paragraphs>
  <Slides>8</Slides>
  <Notes>8</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Calibri</vt:lpstr>
      <vt:lpstr>Calibri Light</vt:lpstr>
      <vt:lpstr>Retrospect</vt:lpstr>
      <vt:lpstr>Creating Sessions</vt:lpstr>
      <vt:lpstr>Topics</vt:lpstr>
      <vt:lpstr>Glossary</vt:lpstr>
      <vt:lpstr>Two Options to Create Sessions</vt:lpstr>
      <vt:lpstr>Creating Sessions via SR/PNP Import</vt:lpstr>
      <vt:lpstr>Creating Sessions via PearsonAccessnext User Interface</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RICAS_CreatingSessions_022218</dc:title>
  <dc:creator>Dahn, LeAnn E</dc:creator>
  <cp:lastModifiedBy>Keith, Kamlyn</cp:lastModifiedBy>
  <cp:revision>169</cp:revision>
  <dcterms:created xsi:type="dcterms:W3CDTF">2016-10-28T00:45:12Z</dcterms:created>
  <dcterms:modified xsi:type="dcterms:W3CDTF">2022-02-17T19:12:55Z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0x0101004C48876971DAA448A9F0262CC175C371</vt:lpwstr>
  </property>
</Properties>
</file>