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6" r:id="rId6"/>
    <p:sldId id="257" r:id="rId7"/>
    <p:sldId id="274" r:id="rId8"/>
    <p:sldId id="272" r:id="rId9"/>
    <p:sldId id="265" r:id="rId1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4" clrIdx="0"/>
  <p:cmAuthor id="1" name="Dahn, LeAnn E" initials="LED" lastIdx="55" clrIdx="1"/>
  <p:cmAuthor id="2" name="Bree Gunter" initials="B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8" autoAdjust="0"/>
    <p:restoredTop sz="75159" autoAdjust="0"/>
  </p:normalViewPr>
  <p:slideViewPr>
    <p:cSldViewPr snapToGrid="0">
      <p:cViewPr varScale="1">
        <p:scale>
          <a:sx n="71" d="100"/>
          <a:sy n="71" d="100"/>
        </p:scale>
        <p:origin x="966" y="60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5707-C4A9-44AC-B9CD-C3BD2883185D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161A-0590-4D20-8BD4-1A77424DC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6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3F61-7AFF-4E91-9BA8-A681EC5D859B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5E2B-1940-4C12-B0CF-52993C2CB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the Moving Students Between Sessions training module.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training module gives the steps to move students from one session to another for computer-based testing. This module is not applicable to paper-based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4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take a moment to pause the module so that you can read the definitions of the different components of the process for moving students between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7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reasons to move a student from one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 to another include the following: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Correcting an error in the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 the student was initially assigned to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Updating a student’s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(Optional) Moving a student who was absent for a test session to be in a new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 for make-up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8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move a student to a new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Session, the test assigned to the Session must match the test assigned to the student.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move a student into a Session that has already been created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first navigate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check the boxes next to the current Session as well as the session in which the student will be moved. Then go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in Sessions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Click the current Session on the left-hand side of the screen, scroll down, and check the box next to the student(s).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Tasks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check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Students between Sessions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click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this page, check the box under the name of the new PearsonAccess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Session, then click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move a student into a new Session in PearsonAccess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first you will need to create a new Session by clicking the button for Create Session, which is also on this page. Then fill out the details for the new Session, and then click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then see the new Session listed on this page and can check the box under the Session name to move the student.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3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use this resource to help with the process when you do it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concludes the Moving Students Between Sessions training module.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3D0525-16A9-4E7A-B822-31F2AB52A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21" y="975828"/>
            <a:ext cx="3911581" cy="9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67276"/>
            <a:ext cx="2168843" cy="6527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67276"/>
            <a:ext cx="6380798" cy="652788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5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5672199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F31C4-AD6D-4337-A044-054CBC6E8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55" y="1179438"/>
            <a:ext cx="3180847" cy="7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4"/>
            <a:ext cx="4073652" cy="4559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3"/>
            <a:ext cx="4073652" cy="4559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6"/>
            <a:ext cx="4073652" cy="372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72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2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8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95" y="829056"/>
            <a:ext cx="5356098" cy="5958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3400"/>
            <a:ext cx="10055781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8472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6694627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54240"/>
            <a:ext cx="1005840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5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C5DDB913-7D55-4B26-8C59-002010C83F2E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fld id="{97ECBEA4-1289-4841-8FF9-1B742979B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x/oQAH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Moving Students Between Sessions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901794"/>
            <a:ext cx="8298180" cy="912229"/>
          </a:xfrm>
        </p:spPr>
        <p:txBody>
          <a:bodyPr>
            <a:normAutofit/>
          </a:bodyPr>
          <a:lstStyle/>
          <a:p>
            <a:r>
              <a:rPr lang="en-US" dirty="0"/>
              <a:t>For Computer-Based Testing</a:t>
            </a:r>
          </a:p>
        </p:txBody>
      </p:sp>
    </p:spTree>
    <p:extLst>
      <p:ext uri="{BB962C8B-B14F-4D97-AF65-F5344CB8AC3E}">
        <p14:creationId xmlns:p14="http://schemas.microsoft.com/office/powerpoint/2010/main" val="36769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PearsonAccess</a:t>
            </a:r>
            <a:r>
              <a:rPr lang="en-US" b="1" baseline="30000" dirty="0"/>
              <a:t>next</a:t>
            </a:r>
            <a:r>
              <a:rPr lang="en-US" b="1" dirty="0"/>
              <a:t> (PAN):</a:t>
            </a:r>
            <a:r>
              <a:rPr lang="en-US" dirty="0"/>
              <a:t> The online management system used to register students, update student test settings, and manage activities for computer-based testing.</a:t>
            </a:r>
          </a:p>
          <a:p>
            <a:r>
              <a:rPr lang="en-US" b="1" dirty="0"/>
              <a:t>PAN Session:</a:t>
            </a:r>
            <a:r>
              <a:rPr lang="en-US" dirty="0"/>
              <a:t> A group of students in PearsonAccess</a:t>
            </a:r>
            <a:r>
              <a:rPr lang="en-US" baseline="30000" dirty="0"/>
              <a:t>next</a:t>
            </a:r>
            <a:r>
              <a:rPr lang="en-US" dirty="0"/>
              <a:t> who will be testing at the same time. (This is different from the actual “test session.”)</a:t>
            </a:r>
          </a:p>
        </p:txBody>
      </p:sp>
    </p:spTree>
    <p:extLst>
      <p:ext uri="{BB962C8B-B14F-4D97-AF65-F5344CB8AC3E}">
        <p14:creationId xmlns:p14="http://schemas.microsoft.com/office/powerpoint/2010/main" val="18218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Correcting an error in the PearsonAccess Next Session the student was initially assigned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Updating a student’s PearsonAccess Next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(Optional) Moving a student who was absent for a test session to be in a new PearsonAccess Next Session for make-up testing</a:t>
            </a:r>
          </a:p>
        </p:txBody>
      </p:sp>
    </p:spTree>
    <p:extLst>
      <p:ext uri="{BB962C8B-B14F-4D97-AF65-F5344CB8AC3E}">
        <p14:creationId xmlns:p14="http://schemas.microsoft.com/office/powerpoint/2010/main" val="5428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Move Students</a:t>
            </a:r>
          </a:p>
        </p:txBody>
      </p:sp>
      <p:pic>
        <p:nvPicPr>
          <p:cNvPr id="4" name="Moving Students Between Sessions RICAS">
            <a:hlinkClick r:id="" action="ppaction://media"/>
            <a:extLst>
              <a:ext uri="{FF2B5EF4-FFF2-40B4-BE49-F238E27FC236}">
                <a16:creationId xmlns:a16="http://schemas.microsoft.com/office/drawing/2014/main" id="{257793A6-8326-42E0-B5C4-4E72869F53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969" y="1969010"/>
            <a:ext cx="7968461" cy="51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4489"/>
            <a:ext cx="8298181" cy="4559808"/>
          </a:xfrm>
        </p:spPr>
        <p:txBody>
          <a:bodyPr/>
          <a:lstStyle/>
          <a:p>
            <a:r>
              <a:rPr lang="en-US" dirty="0">
                <a:hlinkClick r:id="rId3"/>
              </a:rPr>
              <a:t>PearsonAccess</a:t>
            </a:r>
            <a:r>
              <a:rPr lang="en-US" baseline="30000" dirty="0">
                <a:hlinkClick r:id="rId3"/>
              </a:rPr>
              <a:t>next</a:t>
            </a:r>
            <a:r>
              <a:rPr lang="en-US" dirty="0">
                <a:hlinkClick r:id="rId3"/>
              </a:rPr>
              <a:t> User Guide – Move Students Between Online Test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970" dirty="0"/>
          </a:p>
          <a:p>
            <a:pPr algn="ctr"/>
            <a:endParaRPr lang="en-US" sz="2970" dirty="0"/>
          </a:p>
          <a:p>
            <a:pPr algn="ctr"/>
            <a:r>
              <a:rPr lang="en-US" sz="5600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1255600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c4299c90-8e27-4a10-b1a7-3351ffbbf4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8876971DAA448A9F0262CC175C371" ma:contentTypeVersion="15" ma:contentTypeDescription="Create a new document." ma:contentTypeScope="" ma:versionID="70029cefd3c183bbf17966cc35c8842d">
  <xsd:schema xmlns:xsd="http://www.w3.org/2001/XMLSchema" xmlns:xs="http://www.w3.org/2001/XMLSchema" xmlns:p="http://schemas.microsoft.com/office/2006/metadata/properties" xmlns:ns1="http://schemas.microsoft.com/sharepoint/v3" xmlns:ns2="fb4ce569-0273-4228-9157-33b14876d013" xmlns:ns3="c4299c90-8e27-4a10-b1a7-3351ffbbf408" targetNamespace="http://schemas.microsoft.com/office/2006/metadata/properties" ma:root="true" ma:fieldsID="025c20586872d5fbb3b702579994cf10" ns1:_="" ns2:_="" ns3:_="">
    <xsd:import namespace="http://schemas.microsoft.com/sharepoint/v3"/>
    <xsd:import namespace="fb4ce569-0273-4228-9157-33b14876d013"/>
    <xsd:import namespace="c4299c90-8e27-4a10-b1a7-3351ffbbf4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9c90-8e27-4a10-b1a7-3351ffbbf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F64F3-C800-4DC7-93FA-087BACD40E62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4299c90-8e27-4a10-b1a7-3351ffbbf408"/>
    <ds:schemaRef ds:uri="fb4ce569-0273-4228-9157-33b14876d013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A33473-0217-4CFC-9E75-CD7D7ECEE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8E5D4F-3302-42CB-BC74-F620BF3E7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4ce569-0273-4228-9157-33b14876d013"/>
    <ds:schemaRef ds:uri="c4299c90-8e27-4a10-b1a7-3351ffbbf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1128</TotalTime>
  <Words>504</Words>
  <Application>Microsoft Office PowerPoint</Application>
  <PresentationFormat>Custom</PresentationFormat>
  <Paragraphs>40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Moving Students Between Sessions</vt:lpstr>
      <vt:lpstr>Glossary</vt:lpstr>
      <vt:lpstr>Moving Students</vt:lpstr>
      <vt:lpstr>How to Move Students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Registration / Personal Needs Profile</dc:title>
  <dc:creator>Dahn, LeAnn E</dc:creator>
  <cp:lastModifiedBy>Swantz, Scott</cp:lastModifiedBy>
  <cp:revision>98</cp:revision>
  <dcterms:created xsi:type="dcterms:W3CDTF">2016-10-28T00:45:12Z</dcterms:created>
  <dcterms:modified xsi:type="dcterms:W3CDTF">2022-02-21T22:53:19Z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0x0101004C48876971DAA448A9F0262CC175C371</vt:lpwstr>
  </property>
</Properties>
</file>