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4"/>
  </p:sldMasterIdLst>
  <p:notesMasterIdLst>
    <p:notesMasterId r:id="rId26"/>
  </p:notesMasterIdLst>
  <p:handoutMasterIdLst>
    <p:handoutMasterId r:id="rId27"/>
  </p:handoutMasterIdLst>
  <p:sldIdLst>
    <p:sldId id="431" r:id="rId5"/>
    <p:sldId id="509" r:id="rId6"/>
    <p:sldId id="506" r:id="rId7"/>
    <p:sldId id="470" r:id="rId8"/>
    <p:sldId id="489" r:id="rId9"/>
    <p:sldId id="492" r:id="rId10"/>
    <p:sldId id="488" r:id="rId11"/>
    <p:sldId id="471" r:id="rId12"/>
    <p:sldId id="472" r:id="rId13"/>
    <p:sldId id="512" r:id="rId14"/>
    <p:sldId id="513" r:id="rId15"/>
    <p:sldId id="473" r:id="rId16"/>
    <p:sldId id="474" r:id="rId17"/>
    <p:sldId id="475" r:id="rId18"/>
    <p:sldId id="501" r:id="rId19"/>
    <p:sldId id="502" r:id="rId20"/>
    <p:sldId id="508" r:id="rId21"/>
    <p:sldId id="500" r:id="rId22"/>
    <p:sldId id="491" r:id="rId23"/>
    <p:sldId id="511" r:id="rId24"/>
    <p:sldId id="503" r:id="rId25"/>
  </p:sldIdLst>
  <p:sldSz cx="9144000" cy="6858000" type="screen4x3"/>
  <p:notesSz cx="6881813"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elly" initials="BK" lastIdx="13" clrIdx="0"/>
  <p:cmAuthor id="1" name="Dan Wiener" initials="WDJ" lastIdx="1" clrIdx="1"/>
  <p:cmAuthor id="2" name="Dahn, LeAnn E" initials="LED" lastIdx="12" clrIdx="2">
    <p:extLst>
      <p:ext uri="{19B8F6BF-5375-455C-9EA6-DF929625EA0E}">
        <p15:presenceInfo xmlns:p15="http://schemas.microsoft.com/office/powerpoint/2012/main" userId="Dahn, LeAnn E" providerId="None"/>
      </p:ext>
    </p:extLst>
  </p:cmAuthor>
  <p:cmAuthor id="3" name="Heineke, Heather" initials="HH" lastIdx="4" clrIdx="3">
    <p:extLst>
      <p:ext uri="{19B8F6BF-5375-455C-9EA6-DF929625EA0E}">
        <p15:presenceInfo xmlns:p15="http://schemas.microsoft.com/office/powerpoint/2012/main" userId="S-1-5-21-1586716437-331627889-1971066577-1424" providerId="AD"/>
      </p:ext>
    </p:extLst>
  </p:cmAuthor>
  <p:cmAuthor id="4" name="Swantz, Scott" initials="SS" lastIdx="5" clrIdx="4">
    <p:extLst>
      <p:ext uri="{19B8F6BF-5375-455C-9EA6-DF929625EA0E}">
        <p15:presenceInfo xmlns:p15="http://schemas.microsoft.com/office/powerpoint/2012/main" userId="S::scott.swantz@pearson.com::0eab0cda-ad66-44c5-9531-d56fd9c6625b" providerId="AD"/>
      </p:ext>
    </p:extLst>
  </p:cmAuthor>
  <p:cmAuthor id="5" name="Keith, Kamlyn" initials="KK" lastIdx="12" clrIdx="5">
    <p:extLst>
      <p:ext uri="{19B8F6BF-5375-455C-9EA6-DF929625EA0E}">
        <p15:presenceInfo xmlns:p15="http://schemas.microsoft.com/office/powerpoint/2012/main" userId="S::Kamlyn.Keith@ride.ri.gov::157f0e2b-d93c-4506-a378-e310c4c2c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E6EAFE"/>
    <a:srgbClr val="D6DDFE"/>
    <a:srgbClr val="EDEAFC"/>
    <a:srgbClr val="DEE2FA"/>
    <a:srgbClr val="8A8BA1"/>
    <a:srgbClr val="3333CC"/>
    <a:srgbClr val="CCD2F8"/>
    <a:srgbClr val="0D1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16358C-CE46-4799-8C6D-0535015EB1C0}" v="1" dt="2022-02-16T18:17:52.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9" autoAdjust="0"/>
    <p:restoredTop sz="59941" autoAdjust="0"/>
  </p:normalViewPr>
  <p:slideViewPr>
    <p:cSldViewPr>
      <p:cViewPr varScale="1">
        <p:scale>
          <a:sx n="50" d="100"/>
          <a:sy n="50" d="100"/>
        </p:scale>
        <p:origin x="54" y="66"/>
      </p:cViewPr>
      <p:guideLst>
        <p:guide orient="horz" pos="2160"/>
        <p:guide pos="3168"/>
      </p:guideLst>
    </p:cSldViewPr>
  </p:slideViewPr>
  <p:notesTextViewPr>
    <p:cViewPr>
      <p:scale>
        <a:sx n="100" d="100"/>
        <a:sy n="100" d="100"/>
      </p:scale>
      <p:origin x="0" y="0"/>
    </p:cViewPr>
  </p:notesTextViewPr>
  <p:sorterViewPr>
    <p:cViewPr>
      <p:scale>
        <a:sx n="80" d="100"/>
        <a:sy n="80" d="100"/>
      </p:scale>
      <p:origin x="0" y="11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eke, Heather" userId="S::heather.heineke@ride.ri.gov::b3e78bc3-1843-456d-9519-a6e9f3eeff52" providerId="AD" clId="Web-{15496EC3-A213-0383-CBC4-51C0C9287484}"/>
    <pc:docChg chg="modSld">
      <pc:chgData name="Heineke, Heather" userId="S::heather.heineke@ride.ri.gov::b3e78bc3-1843-456d-9519-a6e9f3eeff52" providerId="AD" clId="Web-{15496EC3-A213-0383-CBC4-51C0C9287484}" dt="2021-11-19T14:28:24.336" v="220" actId="20577"/>
      <pc:docMkLst>
        <pc:docMk/>
      </pc:docMkLst>
      <pc:sldChg chg="modSp">
        <pc:chgData name="Heineke, Heather" userId="S::heather.heineke@ride.ri.gov::b3e78bc3-1843-456d-9519-a6e9f3eeff52" providerId="AD" clId="Web-{15496EC3-A213-0383-CBC4-51C0C9287484}" dt="2021-11-19T14:21:50.167" v="207"/>
        <pc:sldMkLst>
          <pc:docMk/>
          <pc:sldMk cId="0" sldId="472"/>
        </pc:sldMkLst>
        <pc:graphicFrameChg chg="mod modGraphic">
          <ac:chgData name="Heineke, Heather" userId="S::heather.heineke@ride.ri.gov::b3e78bc3-1843-456d-9519-a6e9f3eeff52" providerId="AD" clId="Web-{15496EC3-A213-0383-CBC4-51C0C9287484}" dt="2021-11-19T14:21:50.167" v="207"/>
          <ac:graphicFrameMkLst>
            <pc:docMk/>
            <pc:sldMk cId="0" sldId="472"/>
            <ac:graphicFrameMk id="6" creationId="{00000000-0000-0000-0000-000000000000}"/>
          </ac:graphicFrameMkLst>
        </pc:graphicFrameChg>
      </pc:sldChg>
      <pc:sldChg chg="modSp">
        <pc:chgData name="Heineke, Heather" userId="S::heather.heineke@ride.ri.gov::b3e78bc3-1843-456d-9519-a6e9f3eeff52" providerId="AD" clId="Web-{15496EC3-A213-0383-CBC4-51C0C9287484}" dt="2021-11-19T14:28:24.336" v="220" actId="20577"/>
        <pc:sldMkLst>
          <pc:docMk/>
          <pc:sldMk cId="0" sldId="503"/>
        </pc:sldMkLst>
        <pc:spChg chg="mod">
          <ac:chgData name="Heineke, Heather" userId="S::heather.heineke@ride.ri.gov::b3e78bc3-1843-456d-9519-a6e9f3eeff52" providerId="AD" clId="Web-{15496EC3-A213-0383-CBC4-51C0C9287484}" dt="2021-11-19T14:28:24.336" v="220" actId="20577"/>
          <ac:spMkLst>
            <pc:docMk/>
            <pc:sldMk cId="0" sldId="503"/>
            <ac:spMk id="3" creationId="{00000000-0000-0000-0000-000000000000}"/>
          </ac:spMkLst>
        </pc:spChg>
      </pc:sldChg>
      <pc:sldChg chg="modSp">
        <pc:chgData name="Heineke, Heather" userId="S::heather.heineke@ride.ri.gov::b3e78bc3-1843-456d-9519-a6e9f3eeff52" providerId="AD" clId="Web-{15496EC3-A213-0383-CBC4-51C0C9287484}" dt="2021-11-19T14:19:40.459" v="176" actId="20577"/>
        <pc:sldMkLst>
          <pc:docMk/>
          <pc:sldMk cId="3714877552" sldId="506"/>
        </pc:sldMkLst>
        <pc:spChg chg="mod">
          <ac:chgData name="Heineke, Heather" userId="S::heather.heineke@ride.ri.gov::b3e78bc3-1843-456d-9519-a6e9f3eeff52" providerId="AD" clId="Web-{15496EC3-A213-0383-CBC4-51C0C9287484}" dt="2021-11-19T14:19:40.459" v="176" actId="20577"/>
          <ac:spMkLst>
            <pc:docMk/>
            <pc:sldMk cId="3714877552" sldId="506"/>
            <ac:spMk id="9" creationId="{00000000-0000-0000-0000-000000000000}"/>
          </ac:spMkLst>
        </pc:spChg>
      </pc:sldChg>
      <pc:sldChg chg="modSp">
        <pc:chgData name="Heineke, Heather" userId="S::heather.heineke@ride.ri.gov::b3e78bc3-1843-456d-9519-a6e9f3eeff52" providerId="AD" clId="Web-{15496EC3-A213-0383-CBC4-51C0C9287484}" dt="2021-11-19T14:09:56.924" v="51" actId="20577"/>
        <pc:sldMkLst>
          <pc:docMk/>
          <pc:sldMk cId="2677930683" sldId="509"/>
        </pc:sldMkLst>
        <pc:spChg chg="mod">
          <ac:chgData name="Heineke, Heather" userId="S::heather.heineke@ride.ri.gov::b3e78bc3-1843-456d-9519-a6e9f3eeff52" providerId="AD" clId="Web-{15496EC3-A213-0383-CBC4-51C0C9287484}" dt="2021-11-19T14:09:56.924" v="51" actId="20577"/>
          <ac:spMkLst>
            <pc:docMk/>
            <pc:sldMk cId="2677930683" sldId="509"/>
            <ac:spMk id="9" creationId="{00000000-0000-0000-0000-000000000000}"/>
          </ac:spMkLst>
        </pc:spChg>
      </pc:sldChg>
    </pc:docChg>
  </pc:docChgLst>
  <pc:docChgLst>
    <pc:chgData name="Keith, Kamlyn" userId="157f0e2b-d93c-4506-a378-e310c4c2c707" providerId="ADAL" clId="{F416358C-CE46-4799-8C6D-0535015EB1C0}"/>
    <pc:docChg chg="undo custSel delSld modSld">
      <pc:chgData name="Keith, Kamlyn" userId="157f0e2b-d93c-4506-a378-e310c4c2c707" providerId="ADAL" clId="{F416358C-CE46-4799-8C6D-0535015EB1C0}" dt="2022-02-16T19:31:37.237" v="549" actId="1592"/>
      <pc:docMkLst>
        <pc:docMk/>
      </pc:docMkLst>
      <pc:sldChg chg="modNotesTx">
        <pc:chgData name="Keith, Kamlyn" userId="157f0e2b-d93c-4506-a378-e310c4c2c707" providerId="ADAL" clId="{F416358C-CE46-4799-8C6D-0535015EB1C0}" dt="2022-02-16T18:14:18.364" v="23" actId="20577"/>
        <pc:sldMkLst>
          <pc:docMk/>
          <pc:sldMk cId="0" sldId="431"/>
        </pc:sldMkLst>
      </pc:sldChg>
      <pc:sldChg chg="addSp delSp modSp mod delCm modNotesTx">
        <pc:chgData name="Keith, Kamlyn" userId="157f0e2b-d93c-4506-a378-e310c4c2c707" providerId="ADAL" clId="{F416358C-CE46-4799-8C6D-0535015EB1C0}" dt="2022-02-16T19:31:30.894" v="547" actId="1592"/>
        <pc:sldMkLst>
          <pc:docMk/>
          <pc:sldMk cId="0" sldId="470"/>
        </pc:sldMkLst>
        <pc:graphicFrameChg chg="add mod modGraphic">
          <ac:chgData name="Keith, Kamlyn" userId="157f0e2b-d93c-4506-a378-e310c4c2c707" providerId="ADAL" clId="{F416358C-CE46-4799-8C6D-0535015EB1C0}" dt="2022-02-16T18:18:04.006" v="314" actId="14100"/>
          <ac:graphicFrameMkLst>
            <pc:docMk/>
            <pc:sldMk cId="0" sldId="470"/>
            <ac:graphicFrameMk id="5" creationId="{5EAA7857-623F-4891-BEC2-0621E0AF6AC5}"/>
          </ac:graphicFrameMkLst>
        </pc:graphicFrameChg>
        <pc:picChg chg="del mod">
          <ac:chgData name="Keith, Kamlyn" userId="157f0e2b-d93c-4506-a378-e310c4c2c707" providerId="ADAL" clId="{F416358C-CE46-4799-8C6D-0535015EB1C0}" dt="2022-02-16T18:17:47.443" v="312" actId="478"/>
          <ac:picMkLst>
            <pc:docMk/>
            <pc:sldMk cId="0" sldId="470"/>
            <ac:picMk id="7" creationId="{BADC6425-7C86-4C66-8A75-46851EB66307}"/>
          </ac:picMkLst>
        </pc:picChg>
      </pc:sldChg>
      <pc:sldChg chg="modNotesTx">
        <pc:chgData name="Keith, Kamlyn" userId="157f0e2b-d93c-4506-a378-e310c4c2c707" providerId="ADAL" clId="{F416358C-CE46-4799-8C6D-0535015EB1C0}" dt="2022-02-16T18:21:43.053" v="393" actId="20577"/>
        <pc:sldMkLst>
          <pc:docMk/>
          <pc:sldMk cId="0" sldId="471"/>
        </pc:sldMkLst>
      </pc:sldChg>
      <pc:sldChg chg="modSp mod modNotesTx">
        <pc:chgData name="Keith, Kamlyn" userId="157f0e2b-d93c-4506-a378-e310c4c2c707" providerId="ADAL" clId="{F416358C-CE46-4799-8C6D-0535015EB1C0}" dt="2022-02-16T18:23:15.115" v="401" actId="113"/>
        <pc:sldMkLst>
          <pc:docMk/>
          <pc:sldMk cId="0" sldId="472"/>
        </pc:sldMkLst>
        <pc:graphicFrameChg chg="modGraphic">
          <ac:chgData name="Keith, Kamlyn" userId="157f0e2b-d93c-4506-a378-e310c4c2c707" providerId="ADAL" clId="{F416358C-CE46-4799-8C6D-0535015EB1C0}" dt="2022-02-16T18:22:36.725" v="394" actId="20577"/>
          <ac:graphicFrameMkLst>
            <pc:docMk/>
            <pc:sldMk cId="0" sldId="472"/>
            <ac:graphicFrameMk id="6" creationId="{00000000-0000-0000-0000-000000000000}"/>
          </ac:graphicFrameMkLst>
        </pc:graphicFrameChg>
      </pc:sldChg>
      <pc:sldChg chg="modNotesTx">
        <pc:chgData name="Keith, Kamlyn" userId="157f0e2b-d93c-4506-a378-e310c4c2c707" providerId="ADAL" clId="{F416358C-CE46-4799-8C6D-0535015EB1C0}" dt="2022-02-16T18:35:21.351" v="516" actId="114"/>
        <pc:sldMkLst>
          <pc:docMk/>
          <pc:sldMk cId="0" sldId="474"/>
        </pc:sldMkLst>
      </pc:sldChg>
      <pc:sldChg chg="modSp mod modNotesTx">
        <pc:chgData name="Keith, Kamlyn" userId="157f0e2b-d93c-4506-a378-e310c4c2c707" providerId="ADAL" clId="{F416358C-CE46-4799-8C6D-0535015EB1C0}" dt="2022-02-16T19:16:29.793" v="542" actId="20577"/>
        <pc:sldMkLst>
          <pc:docMk/>
          <pc:sldMk cId="0" sldId="475"/>
        </pc:sldMkLst>
        <pc:graphicFrameChg chg="modGraphic">
          <ac:chgData name="Keith, Kamlyn" userId="157f0e2b-d93c-4506-a378-e310c4c2c707" providerId="ADAL" clId="{F416358C-CE46-4799-8C6D-0535015EB1C0}" dt="2022-02-16T19:16:29.793" v="542" actId="20577"/>
          <ac:graphicFrameMkLst>
            <pc:docMk/>
            <pc:sldMk cId="0" sldId="475"/>
            <ac:graphicFrameMk id="6" creationId="{00000000-0000-0000-0000-000000000000}"/>
          </ac:graphicFrameMkLst>
        </pc:graphicFrameChg>
      </pc:sldChg>
      <pc:sldChg chg="modNotesTx">
        <pc:chgData name="Keith, Kamlyn" userId="157f0e2b-d93c-4506-a378-e310c4c2c707" providerId="ADAL" clId="{F416358C-CE46-4799-8C6D-0535015EB1C0}" dt="2022-02-16T18:20:56.443" v="377" actId="6549"/>
        <pc:sldMkLst>
          <pc:docMk/>
          <pc:sldMk cId="0" sldId="489"/>
        </pc:sldMkLst>
      </pc:sldChg>
      <pc:sldChg chg="modSp del mod">
        <pc:chgData name="Keith, Kamlyn" userId="157f0e2b-d93c-4506-a378-e310c4c2c707" providerId="ADAL" clId="{F416358C-CE46-4799-8C6D-0535015EB1C0}" dt="2022-02-16T18:29:14.491" v="433" actId="47"/>
        <pc:sldMkLst>
          <pc:docMk/>
          <pc:sldMk cId="0" sldId="490"/>
        </pc:sldMkLst>
        <pc:spChg chg="mod">
          <ac:chgData name="Keith, Kamlyn" userId="157f0e2b-d93c-4506-a378-e310c4c2c707" providerId="ADAL" clId="{F416358C-CE46-4799-8C6D-0535015EB1C0}" dt="2022-02-16T18:26:08.663" v="431" actId="20577"/>
          <ac:spMkLst>
            <pc:docMk/>
            <pc:sldMk cId="0" sldId="490"/>
            <ac:spMk id="3" creationId="{00000000-0000-0000-0000-000000000000}"/>
          </ac:spMkLst>
        </pc:spChg>
      </pc:sldChg>
      <pc:sldChg chg="delCm">
        <pc:chgData name="Keith, Kamlyn" userId="157f0e2b-d93c-4506-a378-e310c4c2c707" providerId="ADAL" clId="{F416358C-CE46-4799-8C6D-0535015EB1C0}" dt="2022-02-16T19:26:20.204" v="545" actId="1592"/>
        <pc:sldMkLst>
          <pc:docMk/>
          <pc:sldMk cId="0" sldId="491"/>
        </pc:sldMkLst>
      </pc:sldChg>
      <pc:sldChg chg="modNotesTx">
        <pc:chgData name="Keith, Kamlyn" userId="157f0e2b-d93c-4506-a378-e310c4c2c707" providerId="ADAL" clId="{F416358C-CE46-4799-8C6D-0535015EB1C0}" dt="2022-02-16T18:21:12.849" v="381" actId="20577"/>
        <pc:sldMkLst>
          <pc:docMk/>
          <pc:sldMk cId="0" sldId="492"/>
        </pc:sldMkLst>
      </pc:sldChg>
      <pc:sldChg chg="delCm">
        <pc:chgData name="Keith, Kamlyn" userId="157f0e2b-d93c-4506-a378-e310c4c2c707" providerId="ADAL" clId="{F416358C-CE46-4799-8C6D-0535015EB1C0}" dt="2022-02-16T19:31:37.237" v="549" actId="1592"/>
        <pc:sldMkLst>
          <pc:docMk/>
          <pc:sldMk cId="0" sldId="500"/>
        </pc:sldMkLst>
      </pc:sldChg>
      <pc:sldChg chg="delCm">
        <pc:chgData name="Keith, Kamlyn" userId="157f0e2b-d93c-4506-a378-e310c4c2c707" providerId="ADAL" clId="{F416358C-CE46-4799-8C6D-0535015EB1C0}" dt="2022-02-16T18:35:53.883" v="518" actId="1592"/>
        <pc:sldMkLst>
          <pc:docMk/>
          <pc:sldMk cId="0" sldId="501"/>
        </pc:sldMkLst>
      </pc:sldChg>
      <pc:sldChg chg="modSp mod delCm modNotesTx">
        <pc:chgData name="Keith, Kamlyn" userId="157f0e2b-d93c-4506-a378-e310c4c2c707" providerId="ADAL" clId="{F416358C-CE46-4799-8C6D-0535015EB1C0}" dt="2022-02-16T18:37:26.961" v="529" actId="6549"/>
        <pc:sldMkLst>
          <pc:docMk/>
          <pc:sldMk cId="0" sldId="502"/>
        </pc:sldMkLst>
        <pc:spChg chg="mod">
          <ac:chgData name="Keith, Kamlyn" userId="157f0e2b-d93c-4506-a378-e310c4c2c707" providerId="ADAL" clId="{F416358C-CE46-4799-8C6D-0535015EB1C0}" dt="2022-02-16T18:37:26.961" v="529" actId="6549"/>
          <ac:spMkLst>
            <pc:docMk/>
            <pc:sldMk cId="0" sldId="502"/>
            <ac:spMk id="2" creationId="{00000000-0000-0000-0000-000000000000}"/>
          </ac:spMkLst>
        </pc:spChg>
      </pc:sldChg>
      <pc:sldChg chg="del">
        <pc:chgData name="Keith, Kamlyn" userId="157f0e2b-d93c-4506-a378-e310c4c2c707" providerId="ADAL" clId="{F416358C-CE46-4799-8C6D-0535015EB1C0}" dt="2022-02-16T19:26:03.407" v="543" actId="47"/>
        <pc:sldMkLst>
          <pc:docMk/>
          <pc:sldMk cId="0" sldId="505"/>
        </pc:sldMkLst>
      </pc:sldChg>
      <pc:sldChg chg="modSp mod modNotesTx">
        <pc:chgData name="Keith, Kamlyn" userId="157f0e2b-d93c-4506-a378-e310c4c2c707" providerId="ADAL" clId="{F416358C-CE46-4799-8C6D-0535015EB1C0}" dt="2022-02-16T18:17:35.614" v="310" actId="115"/>
        <pc:sldMkLst>
          <pc:docMk/>
          <pc:sldMk cId="3714877552" sldId="506"/>
        </pc:sldMkLst>
        <pc:spChg chg="mod">
          <ac:chgData name="Keith, Kamlyn" userId="157f0e2b-d93c-4506-a378-e310c4c2c707" providerId="ADAL" clId="{F416358C-CE46-4799-8C6D-0535015EB1C0}" dt="2022-02-16T18:17:27.818" v="309" actId="113"/>
          <ac:spMkLst>
            <pc:docMk/>
            <pc:sldMk cId="3714877552" sldId="506"/>
            <ac:spMk id="9" creationId="{00000000-0000-0000-0000-000000000000}"/>
          </ac:spMkLst>
        </pc:spChg>
      </pc:sldChg>
      <pc:sldChg chg="delCm">
        <pc:chgData name="Keith, Kamlyn" userId="157f0e2b-d93c-4506-a378-e310c4c2c707" providerId="ADAL" clId="{F416358C-CE46-4799-8C6D-0535015EB1C0}" dt="2022-02-16T19:31:33.753" v="548" actId="1592"/>
        <pc:sldMkLst>
          <pc:docMk/>
          <pc:sldMk cId="2222414718" sldId="508"/>
        </pc:sldMkLst>
      </pc:sldChg>
      <pc:sldChg chg="modSp mod delCm modNotesTx">
        <pc:chgData name="Keith, Kamlyn" userId="157f0e2b-d93c-4506-a378-e310c4c2c707" providerId="ADAL" clId="{F416358C-CE46-4799-8C6D-0535015EB1C0}" dt="2022-02-16T19:31:28.034" v="546" actId="1592"/>
        <pc:sldMkLst>
          <pc:docMk/>
          <pc:sldMk cId="2677930683" sldId="509"/>
        </pc:sldMkLst>
        <pc:spChg chg="mod">
          <ac:chgData name="Keith, Kamlyn" userId="157f0e2b-d93c-4506-a378-e310c4c2c707" providerId="ADAL" clId="{F416358C-CE46-4799-8C6D-0535015EB1C0}" dt="2022-02-16T18:15:32.177" v="53" actId="6549"/>
          <ac:spMkLst>
            <pc:docMk/>
            <pc:sldMk cId="2677930683" sldId="509"/>
            <ac:spMk id="9" creationId="{00000000-0000-0000-0000-000000000000}"/>
          </ac:spMkLst>
        </pc:spChg>
      </pc:sldChg>
      <pc:sldChg chg="del">
        <pc:chgData name="Keith, Kamlyn" userId="157f0e2b-d93c-4506-a378-e310c4c2c707" providerId="ADAL" clId="{F416358C-CE46-4799-8C6D-0535015EB1C0}" dt="2022-02-16T18:29:31.667" v="454" actId="47"/>
        <pc:sldMkLst>
          <pc:docMk/>
          <pc:sldMk cId="3730854575" sldId="510"/>
        </pc:sldMkLst>
      </pc:sldChg>
      <pc:sldChg chg="delCm">
        <pc:chgData name="Keith, Kamlyn" userId="157f0e2b-d93c-4506-a378-e310c4c2c707" providerId="ADAL" clId="{F416358C-CE46-4799-8C6D-0535015EB1C0}" dt="2022-02-16T19:26:05.344" v="544" actId="1592"/>
        <pc:sldMkLst>
          <pc:docMk/>
          <pc:sldMk cId="3021496500" sldId="511"/>
        </pc:sldMkLst>
      </pc:sldChg>
      <pc:sldChg chg="modSp mod delCm modNotesTx">
        <pc:chgData name="Keith, Kamlyn" userId="157f0e2b-d93c-4506-a378-e310c4c2c707" providerId="ADAL" clId="{F416358C-CE46-4799-8C6D-0535015EB1C0}" dt="2022-02-16T18:29:51.543" v="458" actId="6549"/>
        <pc:sldMkLst>
          <pc:docMk/>
          <pc:sldMk cId="2483039137" sldId="512"/>
        </pc:sldMkLst>
        <pc:spChg chg="mod">
          <ac:chgData name="Keith, Kamlyn" userId="157f0e2b-d93c-4506-a378-e310c4c2c707" providerId="ADAL" clId="{F416358C-CE46-4799-8C6D-0535015EB1C0}" dt="2022-02-16T18:29:22.663" v="452" actId="20577"/>
          <ac:spMkLst>
            <pc:docMk/>
            <pc:sldMk cId="2483039137" sldId="512"/>
            <ac:spMk id="3" creationId="{00000000-0000-0000-0000-000000000000}"/>
          </ac:spMkLst>
        </pc:spChg>
      </pc:sldChg>
      <pc:sldChg chg="delCm modNotesTx">
        <pc:chgData name="Keith, Kamlyn" userId="157f0e2b-d93c-4506-a378-e310c4c2c707" providerId="ADAL" clId="{F416358C-CE46-4799-8C6D-0535015EB1C0}" dt="2022-02-16T18:31:51.382" v="462" actId="20577"/>
        <pc:sldMkLst>
          <pc:docMk/>
          <pc:sldMk cId="3498143101" sldId="513"/>
        </pc:sldMkLst>
      </pc:sldChg>
    </pc:docChg>
  </pc:docChgLst>
  <pc:docChgLst>
    <pc:chgData name="Keith, Kamlyn" userId="157f0e2b-d93c-4506-a378-e310c4c2c707" providerId="ADAL" clId="{8C8FC5AA-912D-4A44-AF44-5D6E98386974}"/>
    <pc:docChg chg="undo custSel modSld delMainMaster modMainMaster modNotesMaster">
      <pc:chgData name="Keith, Kamlyn" userId="157f0e2b-d93c-4506-a378-e310c4c2c707" providerId="ADAL" clId="{8C8FC5AA-912D-4A44-AF44-5D6E98386974}" dt="2021-11-18T22:43:19.085" v="1394"/>
      <pc:docMkLst>
        <pc:docMk/>
      </pc:docMkLst>
      <pc:sldChg chg="delSp modSp mod modClrScheme chgLayout modNotes">
        <pc:chgData name="Keith, Kamlyn" userId="157f0e2b-d93c-4506-a378-e310c4c2c707" providerId="ADAL" clId="{8C8FC5AA-912D-4A44-AF44-5D6E98386974}" dt="2021-11-18T22:25:15.525" v="180"/>
        <pc:sldMkLst>
          <pc:docMk/>
          <pc:sldMk cId="0" sldId="431"/>
        </pc:sldMkLst>
        <pc:spChg chg="mod ord">
          <ac:chgData name="Keith, Kamlyn" userId="157f0e2b-d93c-4506-a378-e310c4c2c707" providerId="ADAL" clId="{8C8FC5AA-912D-4A44-AF44-5D6E98386974}" dt="2021-11-18T22:25:09.167" v="179" actId="6549"/>
          <ac:spMkLst>
            <pc:docMk/>
            <pc:sldMk cId="0" sldId="431"/>
            <ac:spMk id="2" creationId="{00000000-0000-0000-0000-000000000000}"/>
          </ac:spMkLst>
        </pc:spChg>
        <pc:spChg chg="del mod ord">
          <ac:chgData name="Keith, Kamlyn" userId="157f0e2b-d93c-4506-a378-e310c4c2c707" providerId="ADAL" clId="{8C8FC5AA-912D-4A44-AF44-5D6E98386974}" dt="2021-11-18T22:19:25.493" v="85" actId="478"/>
          <ac:spMkLst>
            <pc:docMk/>
            <pc:sldMk cId="0" sldId="431"/>
            <ac:spMk id="7" creationId="{00000000-0000-0000-0000-000000000000}"/>
          </ac:spMkLst>
        </pc:spChg>
        <pc:spChg chg="mod ord">
          <ac:chgData name="Keith, Kamlyn" userId="157f0e2b-d93c-4506-a378-e310c4c2c707" providerId="ADAL" clId="{8C8FC5AA-912D-4A44-AF44-5D6E98386974}" dt="2021-11-18T22:21:48.093" v="108" actId="700"/>
          <ac:spMkLst>
            <pc:docMk/>
            <pc:sldMk cId="0" sldId="431"/>
            <ac:spMk id="8" creationId="{00000000-0000-0000-0000-000000000000}"/>
          </ac:spMkLst>
        </pc:spChg>
        <pc:spChg chg="mod ord">
          <ac:chgData name="Keith, Kamlyn" userId="157f0e2b-d93c-4506-a378-e310c4c2c707" providerId="ADAL" clId="{8C8FC5AA-912D-4A44-AF44-5D6E98386974}" dt="2021-11-18T22:25:15.525" v="180"/>
          <ac:spMkLst>
            <pc:docMk/>
            <pc:sldMk cId="0" sldId="431"/>
            <ac:spMk id="23" creationId="{00000000-0000-0000-0000-000000000000}"/>
          </ac:spMkLst>
        </pc:spChg>
        <pc:picChg chg="del">
          <ac:chgData name="Keith, Kamlyn" userId="157f0e2b-d93c-4506-a378-e310c4c2c707" providerId="ADAL" clId="{8C8FC5AA-912D-4A44-AF44-5D6E98386974}" dt="2021-11-18T22:09:22.434" v="2" actId="478"/>
          <ac:picMkLst>
            <pc:docMk/>
            <pc:sldMk cId="0" sldId="431"/>
            <ac:picMk id="24" creationId="{00000000-0000-0000-0000-000000000000}"/>
          </ac:picMkLst>
        </pc:picChg>
      </pc:sldChg>
      <pc:sldChg chg="addSp delSp modSp mod modClrScheme addCm chgLayout modNotes">
        <pc:chgData name="Keith, Kamlyn" userId="157f0e2b-d93c-4506-a378-e310c4c2c707" providerId="ADAL" clId="{8C8FC5AA-912D-4A44-AF44-5D6E98386974}" dt="2021-11-18T22:24:06.417" v="148" actId="478"/>
        <pc:sldMkLst>
          <pc:docMk/>
          <pc:sldMk cId="0" sldId="470"/>
        </pc:sldMkLst>
        <pc:spChg chg="mod ord">
          <ac:chgData name="Keith, Kamlyn" userId="157f0e2b-d93c-4506-a378-e310c4c2c707" providerId="ADAL" clId="{8C8FC5AA-912D-4A44-AF44-5D6E98386974}" dt="2021-11-18T22:21:59.244" v="109" actId="700"/>
          <ac:spMkLst>
            <pc:docMk/>
            <pc:sldMk cId="0" sldId="470"/>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70"/>
            <ac:spMk id="3" creationId="{F15155FE-919F-4885-A5D6-2545A5587B36}"/>
          </ac:spMkLst>
        </pc:spChg>
        <pc:spChg chg="add del mod ord">
          <ac:chgData name="Keith, Kamlyn" userId="157f0e2b-d93c-4506-a378-e310c4c2c707" providerId="ADAL" clId="{8C8FC5AA-912D-4A44-AF44-5D6E98386974}" dt="2021-11-18T22:19:55.181" v="88" actId="478"/>
          <ac:spMkLst>
            <pc:docMk/>
            <pc:sldMk cId="0" sldId="470"/>
            <ac:spMk id="4" creationId="{8B23A1BF-8D04-42D7-BB3A-867C2DF2F36B}"/>
          </ac:spMkLst>
        </pc:spChg>
        <pc:spChg chg="add del mod ord">
          <ac:chgData name="Keith, Kamlyn" userId="157f0e2b-d93c-4506-a378-e310c4c2c707" providerId="ADAL" clId="{8C8FC5AA-912D-4A44-AF44-5D6E98386974}" dt="2021-11-18T22:24:06.417" v="148" actId="478"/>
          <ac:spMkLst>
            <pc:docMk/>
            <pc:sldMk cId="0" sldId="470"/>
            <ac:spMk id="5" creationId="{5DDD9743-C16D-4524-92BB-40BD4C1944FF}"/>
          </ac:spMkLst>
        </pc:spChg>
        <pc:spChg chg="del mod ord">
          <ac:chgData name="Keith, Kamlyn" userId="157f0e2b-d93c-4506-a378-e310c4c2c707" providerId="ADAL" clId="{8C8FC5AA-912D-4A44-AF44-5D6E98386974}" dt="2021-11-18T22:24:05.494" v="147" actId="478"/>
          <ac:spMkLst>
            <pc:docMk/>
            <pc:sldMk cId="0" sldId="470"/>
            <ac:spMk id="9" creationId="{00000000-0000-0000-0000-000000000000}"/>
          </ac:spMkLst>
        </pc:spChg>
        <pc:spChg chg="mod ord">
          <ac:chgData name="Keith, Kamlyn" userId="157f0e2b-d93c-4506-a378-e310c4c2c707" providerId="ADAL" clId="{8C8FC5AA-912D-4A44-AF44-5D6E98386974}" dt="2021-11-18T22:21:59.244" v="109" actId="700"/>
          <ac:spMkLst>
            <pc:docMk/>
            <pc:sldMk cId="0" sldId="470"/>
            <ac:spMk id="10" creationId="{00000000-0000-0000-0000-000000000000}"/>
          </ac:spMkLst>
        </pc:spChg>
        <pc:picChg chg="mod">
          <ac:chgData name="Keith, Kamlyn" userId="157f0e2b-d93c-4506-a378-e310c4c2c707" providerId="ADAL" clId="{8C8FC5AA-912D-4A44-AF44-5D6E98386974}" dt="2021-11-18T22:13:11.631" v="22"/>
          <ac:picMkLst>
            <pc:docMk/>
            <pc:sldMk cId="0" sldId="470"/>
            <ac:picMk id="7" creationId="{BADC6425-7C86-4C66-8A75-46851EB66307}"/>
          </ac:picMkLst>
        </pc:picChg>
      </pc:sldChg>
      <pc:sldChg chg="addSp delSp modSp mod modClrScheme chgLayout modNotes">
        <pc:chgData name="Keith, Kamlyn" userId="157f0e2b-d93c-4506-a378-e310c4c2c707" providerId="ADAL" clId="{8C8FC5AA-912D-4A44-AF44-5D6E98386974}" dt="2021-11-18T22:26:24.635" v="185" actId="1076"/>
        <pc:sldMkLst>
          <pc:docMk/>
          <pc:sldMk cId="0" sldId="471"/>
        </pc:sldMkLst>
        <pc:spChg chg="mod ord">
          <ac:chgData name="Keith, Kamlyn" userId="157f0e2b-d93c-4506-a378-e310c4c2c707" providerId="ADAL" clId="{8C8FC5AA-912D-4A44-AF44-5D6E98386974}" dt="2021-11-18T22:21:59.244" v="109" actId="700"/>
          <ac:spMkLst>
            <pc:docMk/>
            <pc:sldMk cId="0" sldId="471"/>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71"/>
            <ac:spMk id="3" creationId="{B4F4FBED-B84E-4EAF-AD13-091BB716FF7F}"/>
          </ac:spMkLst>
        </pc:spChg>
        <pc:spChg chg="del mod ord">
          <ac:chgData name="Keith, Kamlyn" userId="157f0e2b-d93c-4506-a378-e310c4c2c707" providerId="ADAL" clId="{8C8FC5AA-912D-4A44-AF44-5D6E98386974}" dt="2021-11-18T22:23:39.963" v="139" actId="478"/>
          <ac:spMkLst>
            <pc:docMk/>
            <pc:sldMk cId="0" sldId="471"/>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471"/>
            <ac:spMk id="5" creationId="{00000000-0000-0000-0000-000000000000}"/>
          </ac:spMkLst>
        </pc:spChg>
        <pc:spChg chg="add del mod ord">
          <ac:chgData name="Keith, Kamlyn" userId="157f0e2b-d93c-4506-a378-e310c4c2c707" providerId="ADAL" clId="{8C8FC5AA-912D-4A44-AF44-5D6E98386974}" dt="2021-11-18T22:21:59.244" v="109" actId="700"/>
          <ac:spMkLst>
            <pc:docMk/>
            <pc:sldMk cId="0" sldId="471"/>
            <ac:spMk id="7" creationId="{7DDA6DA8-BF51-49B4-9D7A-67F7DE9B63FE}"/>
          </ac:spMkLst>
        </pc:spChg>
        <pc:spChg chg="add del mod ord">
          <ac:chgData name="Keith, Kamlyn" userId="157f0e2b-d93c-4506-a378-e310c4c2c707" providerId="ADAL" clId="{8C8FC5AA-912D-4A44-AF44-5D6E98386974}" dt="2021-11-18T22:23:42.041" v="140" actId="478"/>
          <ac:spMkLst>
            <pc:docMk/>
            <pc:sldMk cId="0" sldId="471"/>
            <ac:spMk id="8" creationId="{15AB2817-A7A0-46B0-AB06-15DE7082D600}"/>
          </ac:spMkLst>
        </pc:spChg>
        <pc:graphicFrameChg chg="mod">
          <ac:chgData name="Keith, Kamlyn" userId="157f0e2b-d93c-4506-a378-e310c4c2c707" providerId="ADAL" clId="{8C8FC5AA-912D-4A44-AF44-5D6E98386974}" dt="2021-11-18T22:26:24.635" v="185" actId="1076"/>
          <ac:graphicFrameMkLst>
            <pc:docMk/>
            <pc:sldMk cId="0" sldId="471"/>
            <ac:graphicFrameMk id="6" creationId="{00000000-0000-0000-0000-000000000000}"/>
          </ac:graphicFrameMkLst>
        </pc:graphicFrameChg>
      </pc:sldChg>
      <pc:sldChg chg="addSp delSp modSp mod modClrScheme chgLayout modNotes">
        <pc:chgData name="Keith, Kamlyn" userId="157f0e2b-d93c-4506-a378-e310c4c2c707" providerId="ADAL" clId="{8C8FC5AA-912D-4A44-AF44-5D6E98386974}" dt="2021-11-18T22:28:54.605" v="223" actId="1076"/>
        <pc:sldMkLst>
          <pc:docMk/>
          <pc:sldMk cId="0" sldId="472"/>
        </pc:sldMkLst>
        <pc:spChg chg="mod ord">
          <ac:chgData name="Keith, Kamlyn" userId="157f0e2b-d93c-4506-a378-e310c4c2c707" providerId="ADAL" clId="{8C8FC5AA-912D-4A44-AF44-5D6E98386974}" dt="2021-11-18T22:28:54.605" v="223" actId="1076"/>
          <ac:spMkLst>
            <pc:docMk/>
            <pc:sldMk cId="0" sldId="472"/>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72"/>
            <ac:spMk id="3" creationId="{A7585BF0-C0D1-4692-8A22-4D351370D3B0}"/>
          </ac:spMkLst>
        </pc:spChg>
        <pc:spChg chg="add del mod ord">
          <ac:chgData name="Keith, Kamlyn" userId="157f0e2b-d93c-4506-a378-e310c4c2c707" providerId="ADAL" clId="{8C8FC5AA-912D-4A44-AF44-5D6E98386974}" dt="2021-11-18T22:21:59.244" v="109" actId="700"/>
          <ac:spMkLst>
            <pc:docMk/>
            <pc:sldMk cId="0" sldId="472"/>
            <ac:spMk id="4" creationId="{24630E3A-7141-4C1D-A921-FB255501C7D6}"/>
          </ac:spMkLst>
        </pc:spChg>
        <pc:spChg chg="del mod ord">
          <ac:chgData name="Keith, Kamlyn" userId="157f0e2b-d93c-4506-a378-e310c4c2c707" providerId="ADAL" clId="{8C8FC5AA-912D-4A44-AF44-5D6E98386974}" dt="2021-11-18T22:23:32.447" v="136" actId="478"/>
          <ac:spMkLst>
            <pc:docMk/>
            <pc:sldMk cId="0" sldId="472"/>
            <ac:spMk id="5" creationId="{00000000-0000-0000-0000-000000000000}"/>
          </ac:spMkLst>
        </pc:spChg>
        <pc:spChg chg="mod ord">
          <ac:chgData name="Keith, Kamlyn" userId="157f0e2b-d93c-4506-a378-e310c4c2c707" providerId="ADAL" clId="{8C8FC5AA-912D-4A44-AF44-5D6E98386974}" dt="2021-11-18T22:21:59.244" v="109" actId="700"/>
          <ac:spMkLst>
            <pc:docMk/>
            <pc:sldMk cId="0" sldId="472"/>
            <ac:spMk id="7" creationId="{00000000-0000-0000-0000-000000000000}"/>
          </ac:spMkLst>
        </pc:spChg>
        <pc:spChg chg="add del mod ord">
          <ac:chgData name="Keith, Kamlyn" userId="157f0e2b-d93c-4506-a378-e310c4c2c707" providerId="ADAL" clId="{8C8FC5AA-912D-4A44-AF44-5D6E98386974}" dt="2021-11-18T22:23:33.416" v="137" actId="478"/>
          <ac:spMkLst>
            <pc:docMk/>
            <pc:sldMk cId="0" sldId="472"/>
            <ac:spMk id="8" creationId="{4ED3FD3F-7079-4C4C-8114-90F5A8E3FE63}"/>
          </ac:spMkLst>
        </pc:spChg>
        <pc:graphicFrameChg chg="mod modGraphic">
          <ac:chgData name="Keith, Kamlyn" userId="157f0e2b-d93c-4506-a378-e310c4c2c707" providerId="ADAL" clId="{8C8FC5AA-912D-4A44-AF44-5D6E98386974}" dt="2021-11-18T22:26:35.542" v="189" actId="14734"/>
          <ac:graphicFrameMkLst>
            <pc:docMk/>
            <pc:sldMk cId="0" sldId="472"/>
            <ac:graphicFrameMk id="6" creationId="{00000000-0000-0000-0000-000000000000}"/>
          </ac:graphicFrameMkLst>
        </pc:graphicFrameChg>
      </pc:sldChg>
      <pc:sldChg chg="addSp delSp modSp mod modClrScheme chgLayout modNotes">
        <pc:chgData name="Keith, Kamlyn" userId="157f0e2b-d93c-4506-a378-e310c4c2c707" providerId="ADAL" clId="{8C8FC5AA-912D-4A44-AF44-5D6E98386974}" dt="2021-11-18T22:29:07.699" v="236" actId="404"/>
        <pc:sldMkLst>
          <pc:docMk/>
          <pc:sldMk cId="0" sldId="473"/>
        </pc:sldMkLst>
        <pc:spChg chg="mod ord">
          <ac:chgData name="Keith, Kamlyn" userId="157f0e2b-d93c-4506-a378-e310c4c2c707" providerId="ADAL" clId="{8C8FC5AA-912D-4A44-AF44-5D6E98386974}" dt="2021-11-18T22:29:07.699" v="236" actId="404"/>
          <ac:spMkLst>
            <pc:docMk/>
            <pc:sldMk cId="0" sldId="473"/>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73"/>
            <ac:spMk id="3" creationId="{F91DB24A-8521-49E8-8170-B820120F6B63}"/>
          </ac:spMkLst>
        </pc:spChg>
        <pc:spChg chg="add del mod ord">
          <ac:chgData name="Keith, Kamlyn" userId="157f0e2b-d93c-4506-a378-e310c4c2c707" providerId="ADAL" clId="{8C8FC5AA-912D-4A44-AF44-5D6E98386974}" dt="2021-11-18T22:21:59.244" v="109" actId="700"/>
          <ac:spMkLst>
            <pc:docMk/>
            <pc:sldMk cId="0" sldId="473"/>
            <ac:spMk id="4" creationId="{029AECBE-6736-452A-BB40-8930F409716A}"/>
          </ac:spMkLst>
        </pc:spChg>
        <pc:spChg chg="del mod ord">
          <ac:chgData name="Keith, Kamlyn" userId="157f0e2b-d93c-4506-a378-e310c4c2c707" providerId="ADAL" clId="{8C8FC5AA-912D-4A44-AF44-5D6E98386974}" dt="2021-11-18T22:28:05.527" v="200" actId="478"/>
          <ac:spMkLst>
            <pc:docMk/>
            <pc:sldMk cId="0" sldId="473"/>
            <ac:spMk id="6" creationId="{00000000-0000-0000-0000-000000000000}"/>
          </ac:spMkLst>
        </pc:spChg>
        <pc:spChg chg="mod ord">
          <ac:chgData name="Keith, Kamlyn" userId="157f0e2b-d93c-4506-a378-e310c4c2c707" providerId="ADAL" clId="{8C8FC5AA-912D-4A44-AF44-5D6E98386974}" dt="2021-11-18T22:21:59.244" v="109" actId="700"/>
          <ac:spMkLst>
            <pc:docMk/>
            <pc:sldMk cId="0" sldId="473"/>
            <ac:spMk id="7" creationId="{00000000-0000-0000-0000-000000000000}"/>
          </ac:spMkLst>
        </pc:spChg>
        <pc:spChg chg="add del mod ord">
          <ac:chgData name="Keith, Kamlyn" userId="157f0e2b-d93c-4506-a378-e310c4c2c707" providerId="ADAL" clId="{8C8FC5AA-912D-4A44-AF44-5D6E98386974}" dt="2021-11-18T22:28:03.995" v="199" actId="478"/>
          <ac:spMkLst>
            <pc:docMk/>
            <pc:sldMk cId="0" sldId="473"/>
            <ac:spMk id="8" creationId="{31696A41-06F2-442F-80BC-5F8E5F58509A}"/>
          </ac:spMkLst>
        </pc:spChg>
        <pc:graphicFrameChg chg="mod modGraphic">
          <ac:chgData name="Keith, Kamlyn" userId="157f0e2b-d93c-4506-a378-e310c4c2c707" providerId="ADAL" clId="{8C8FC5AA-912D-4A44-AF44-5D6E98386974}" dt="2021-11-18T22:28:27.104" v="205" actId="20577"/>
          <ac:graphicFrameMkLst>
            <pc:docMk/>
            <pc:sldMk cId="0" sldId="473"/>
            <ac:graphicFrameMk id="5" creationId="{00000000-0000-0000-0000-000000000000}"/>
          </ac:graphicFrameMkLst>
        </pc:graphicFrameChg>
      </pc:sldChg>
      <pc:sldChg chg="addSp delSp modSp mod modClrScheme chgLayout modNotes">
        <pc:chgData name="Keith, Kamlyn" userId="157f0e2b-d93c-4506-a378-e310c4c2c707" providerId="ADAL" clId="{8C8FC5AA-912D-4A44-AF44-5D6E98386974}" dt="2021-11-18T22:29:44.464" v="246" actId="478"/>
        <pc:sldMkLst>
          <pc:docMk/>
          <pc:sldMk cId="0" sldId="474"/>
        </pc:sldMkLst>
        <pc:spChg chg="mod ord">
          <ac:chgData name="Keith, Kamlyn" userId="157f0e2b-d93c-4506-a378-e310c4c2c707" providerId="ADAL" clId="{8C8FC5AA-912D-4A44-AF44-5D6E98386974}" dt="2021-11-18T22:29:30.714" v="245" actId="14100"/>
          <ac:spMkLst>
            <pc:docMk/>
            <pc:sldMk cId="0" sldId="474"/>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74"/>
            <ac:spMk id="3" creationId="{874F0595-AC37-4518-BAD5-C71FC24F0E8C}"/>
          </ac:spMkLst>
        </pc:spChg>
        <pc:spChg chg="del mod ord">
          <ac:chgData name="Keith, Kamlyn" userId="157f0e2b-d93c-4506-a378-e310c4c2c707" providerId="ADAL" clId="{8C8FC5AA-912D-4A44-AF44-5D6E98386974}" dt="2021-11-18T22:29:44.464" v="246" actId="478"/>
          <ac:spMkLst>
            <pc:docMk/>
            <pc:sldMk cId="0" sldId="474"/>
            <ac:spMk id="4" creationId="{00000000-0000-0000-0000-000000000000}"/>
          </ac:spMkLst>
        </pc:spChg>
        <pc:spChg chg="add del mod ord">
          <ac:chgData name="Keith, Kamlyn" userId="157f0e2b-d93c-4506-a378-e310c4c2c707" providerId="ADAL" clId="{8C8FC5AA-912D-4A44-AF44-5D6E98386974}" dt="2021-11-18T22:21:59.244" v="109" actId="700"/>
          <ac:spMkLst>
            <pc:docMk/>
            <pc:sldMk cId="0" sldId="474"/>
            <ac:spMk id="6" creationId="{E89CAF3C-9CA2-42AA-A854-4274376A0352}"/>
          </ac:spMkLst>
        </pc:spChg>
        <pc:spChg chg="mod ord">
          <ac:chgData name="Keith, Kamlyn" userId="157f0e2b-d93c-4506-a378-e310c4c2c707" providerId="ADAL" clId="{8C8FC5AA-912D-4A44-AF44-5D6E98386974}" dt="2021-11-18T22:21:59.244" v="109" actId="700"/>
          <ac:spMkLst>
            <pc:docMk/>
            <pc:sldMk cId="0" sldId="474"/>
            <ac:spMk id="7" creationId="{00000000-0000-0000-0000-000000000000}"/>
          </ac:spMkLst>
        </pc:spChg>
        <pc:spChg chg="add del mod ord">
          <ac:chgData name="Keith, Kamlyn" userId="157f0e2b-d93c-4506-a378-e310c4c2c707" providerId="ADAL" clId="{8C8FC5AA-912D-4A44-AF44-5D6E98386974}" dt="2021-11-18T22:29:14.432" v="237" actId="478"/>
          <ac:spMkLst>
            <pc:docMk/>
            <pc:sldMk cId="0" sldId="474"/>
            <ac:spMk id="8" creationId="{3AD075AC-2806-46F0-A844-6D796F9D7F0F}"/>
          </ac:spMkLst>
        </pc:spChg>
        <pc:graphicFrameChg chg="mod">
          <ac:chgData name="Keith, Kamlyn" userId="157f0e2b-d93c-4506-a378-e310c4c2c707" providerId="ADAL" clId="{8C8FC5AA-912D-4A44-AF44-5D6E98386974}" dt="2021-11-18T22:13:11.631" v="22"/>
          <ac:graphicFrameMkLst>
            <pc:docMk/>
            <pc:sldMk cId="0" sldId="474"/>
            <ac:graphicFrameMk id="5" creationId="{00000000-0000-0000-0000-000000000000}"/>
          </ac:graphicFrameMkLst>
        </pc:graphicFrameChg>
      </pc:sldChg>
      <pc:sldChg chg="addSp delSp modSp mod modClrScheme chgLayout modNotes">
        <pc:chgData name="Keith, Kamlyn" userId="157f0e2b-d93c-4506-a378-e310c4c2c707" providerId="ADAL" clId="{8C8FC5AA-912D-4A44-AF44-5D6E98386974}" dt="2021-11-18T22:30:35.231" v="272" actId="115"/>
        <pc:sldMkLst>
          <pc:docMk/>
          <pc:sldMk cId="0" sldId="475"/>
        </pc:sldMkLst>
        <pc:spChg chg="mod ord">
          <ac:chgData name="Keith, Kamlyn" userId="157f0e2b-d93c-4506-a378-e310c4c2c707" providerId="ADAL" clId="{8C8FC5AA-912D-4A44-AF44-5D6E98386974}" dt="2021-11-18T22:29:54.402" v="267" actId="20577"/>
          <ac:spMkLst>
            <pc:docMk/>
            <pc:sldMk cId="0" sldId="475"/>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75"/>
            <ac:spMk id="3" creationId="{8CC938F0-51FB-4E49-B442-85E7E5D1B9A4}"/>
          </ac:spMkLst>
        </pc:spChg>
        <pc:spChg chg="add del mod ord">
          <ac:chgData name="Keith, Kamlyn" userId="157f0e2b-d93c-4506-a378-e310c4c2c707" providerId="ADAL" clId="{8C8FC5AA-912D-4A44-AF44-5D6E98386974}" dt="2021-11-18T22:21:59.244" v="109" actId="700"/>
          <ac:spMkLst>
            <pc:docMk/>
            <pc:sldMk cId="0" sldId="475"/>
            <ac:spMk id="4" creationId="{9B899D33-6910-46C5-9C5E-CF350B27F2D2}"/>
          </ac:spMkLst>
        </pc:spChg>
        <pc:spChg chg="del mod ord">
          <ac:chgData name="Keith, Kamlyn" userId="157f0e2b-d93c-4506-a378-e310c4c2c707" providerId="ADAL" clId="{8C8FC5AA-912D-4A44-AF44-5D6E98386974}" dt="2021-11-18T22:22:36.666" v="118" actId="478"/>
          <ac:spMkLst>
            <pc:docMk/>
            <pc:sldMk cId="0" sldId="475"/>
            <ac:spMk id="5" creationId="{00000000-0000-0000-0000-000000000000}"/>
          </ac:spMkLst>
        </pc:spChg>
        <pc:spChg chg="mod ord">
          <ac:chgData name="Keith, Kamlyn" userId="157f0e2b-d93c-4506-a378-e310c4c2c707" providerId="ADAL" clId="{8C8FC5AA-912D-4A44-AF44-5D6E98386974}" dt="2021-11-18T22:21:59.244" v="109" actId="700"/>
          <ac:spMkLst>
            <pc:docMk/>
            <pc:sldMk cId="0" sldId="475"/>
            <ac:spMk id="7" creationId="{00000000-0000-0000-0000-000000000000}"/>
          </ac:spMkLst>
        </pc:spChg>
        <pc:spChg chg="add del mod ord">
          <ac:chgData name="Keith, Kamlyn" userId="157f0e2b-d93c-4506-a378-e310c4c2c707" providerId="ADAL" clId="{8C8FC5AA-912D-4A44-AF44-5D6E98386974}" dt="2021-11-18T22:22:37.760" v="119" actId="478"/>
          <ac:spMkLst>
            <pc:docMk/>
            <pc:sldMk cId="0" sldId="475"/>
            <ac:spMk id="8" creationId="{FE80E04F-4738-45E0-9D7F-779F82334B92}"/>
          </ac:spMkLst>
        </pc:spChg>
        <pc:graphicFrameChg chg="mod modGraphic">
          <ac:chgData name="Keith, Kamlyn" userId="157f0e2b-d93c-4506-a378-e310c4c2c707" providerId="ADAL" clId="{8C8FC5AA-912D-4A44-AF44-5D6E98386974}" dt="2021-11-18T22:30:35.231" v="272" actId="115"/>
          <ac:graphicFrameMkLst>
            <pc:docMk/>
            <pc:sldMk cId="0" sldId="475"/>
            <ac:graphicFrameMk id="6" creationId="{00000000-0000-0000-0000-000000000000}"/>
          </ac:graphicFrameMkLst>
        </pc:graphicFrameChg>
      </pc:sldChg>
      <pc:sldChg chg="addSp delSp modSp mod modClrScheme chgLayout modNotes">
        <pc:chgData name="Keith, Kamlyn" userId="157f0e2b-d93c-4506-a378-e310c4c2c707" providerId="ADAL" clId="{8C8FC5AA-912D-4A44-AF44-5D6E98386974}" dt="2021-11-18T22:23:50.557" v="142" actId="478"/>
        <pc:sldMkLst>
          <pc:docMk/>
          <pc:sldMk cId="0" sldId="488"/>
        </pc:sldMkLst>
        <pc:spChg chg="del mod ord">
          <ac:chgData name="Keith, Kamlyn" userId="157f0e2b-d93c-4506-a378-e310c4c2c707" providerId="ADAL" clId="{8C8FC5AA-912D-4A44-AF44-5D6E98386974}" dt="2021-11-18T22:23:49.228" v="141" actId="478"/>
          <ac:spMkLst>
            <pc:docMk/>
            <pc:sldMk cId="0" sldId="488"/>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88"/>
            <ac:spMk id="3" creationId="{06F4FA63-AE10-4818-A1F8-D681244C918A}"/>
          </ac:spMkLst>
        </pc:spChg>
        <pc:spChg chg="mod ord">
          <ac:chgData name="Keith, Kamlyn" userId="157f0e2b-d93c-4506-a378-e310c4c2c707" providerId="ADAL" clId="{8C8FC5AA-912D-4A44-AF44-5D6E98386974}" dt="2021-11-18T22:21:59.244" v="109" actId="700"/>
          <ac:spMkLst>
            <pc:docMk/>
            <pc:sldMk cId="0" sldId="488"/>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488"/>
            <ac:spMk id="5" creationId="{00000000-0000-0000-0000-000000000000}"/>
          </ac:spMkLst>
        </pc:spChg>
        <pc:spChg chg="add del mod ord">
          <ac:chgData name="Keith, Kamlyn" userId="157f0e2b-d93c-4506-a378-e310c4c2c707" providerId="ADAL" clId="{8C8FC5AA-912D-4A44-AF44-5D6E98386974}" dt="2021-11-18T22:21:59.244" v="109" actId="700"/>
          <ac:spMkLst>
            <pc:docMk/>
            <pc:sldMk cId="0" sldId="488"/>
            <ac:spMk id="6" creationId="{0B7D8EA3-5B1B-40FA-8DEB-263CAF779476}"/>
          </ac:spMkLst>
        </pc:spChg>
        <pc:spChg chg="add del mod ord">
          <ac:chgData name="Keith, Kamlyn" userId="157f0e2b-d93c-4506-a378-e310c4c2c707" providerId="ADAL" clId="{8C8FC5AA-912D-4A44-AF44-5D6E98386974}" dt="2021-11-18T22:23:50.557" v="142" actId="478"/>
          <ac:spMkLst>
            <pc:docMk/>
            <pc:sldMk cId="0" sldId="488"/>
            <ac:spMk id="7" creationId="{D398910C-A091-401C-ADA9-9356EA037943}"/>
          </ac:spMkLst>
        </pc:spChg>
        <pc:picChg chg="mod">
          <ac:chgData name="Keith, Kamlyn" userId="157f0e2b-d93c-4506-a378-e310c4c2c707" providerId="ADAL" clId="{8C8FC5AA-912D-4A44-AF44-5D6E98386974}" dt="2021-11-18T22:13:11.631" v="22"/>
          <ac:picMkLst>
            <pc:docMk/>
            <pc:sldMk cId="0" sldId="488"/>
            <ac:picMk id="4098" creationId="{00000000-0000-0000-0000-000000000000}"/>
          </ac:picMkLst>
        </pc:picChg>
      </pc:sldChg>
      <pc:sldChg chg="addSp delSp modSp mod modClrScheme chgLayout modNotes">
        <pc:chgData name="Keith, Kamlyn" userId="157f0e2b-d93c-4506-a378-e310c4c2c707" providerId="ADAL" clId="{8C8FC5AA-912D-4A44-AF44-5D6E98386974}" dt="2021-11-18T22:24:02.400" v="146" actId="478"/>
        <pc:sldMkLst>
          <pc:docMk/>
          <pc:sldMk cId="0" sldId="489"/>
        </pc:sldMkLst>
        <pc:spChg chg="del mod ord">
          <ac:chgData name="Keith, Kamlyn" userId="157f0e2b-d93c-4506-a378-e310c4c2c707" providerId="ADAL" clId="{8C8FC5AA-912D-4A44-AF44-5D6E98386974}" dt="2021-11-18T22:23:58.806" v="145" actId="478"/>
          <ac:spMkLst>
            <pc:docMk/>
            <pc:sldMk cId="0" sldId="489"/>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89"/>
            <ac:spMk id="4" creationId="{7448A2C1-6E85-4AF3-B8D1-FCF81B4EDD8B}"/>
          </ac:spMkLst>
        </pc:spChg>
        <pc:spChg chg="mod ord">
          <ac:chgData name="Keith, Kamlyn" userId="157f0e2b-d93c-4506-a378-e310c4c2c707" providerId="ADAL" clId="{8C8FC5AA-912D-4A44-AF44-5D6E98386974}" dt="2021-11-18T22:21:59.244" v="109" actId="700"/>
          <ac:spMkLst>
            <pc:docMk/>
            <pc:sldMk cId="0" sldId="489"/>
            <ac:spMk id="5" creationId="{00000000-0000-0000-0000-000000000000}"/>
          </ac:spMkLst>
        </pc:spChg>
        <pc:spChg chg="add del mod ord">
          <ac:chgData name="Keith, Kamlyn" userId="157f0e2b-d93c-4506-a378-e310c4c2c707" providerId="ADAL" clId="{8C8FC5AA-912D-4A44-AF44-5D6E98386974}" dt="2021-11-18T22:21:59.244" v="109" actId="700"/>
          <ac:spMkLst>
            <pc:docMk/>
            <pc:sldMk cId="0" sldId="489"/>
            <ac:spMk id="6" creationId="{18820C88-65E3-4F52-8453-340D88BF2C8B}"/>
          </ac:spMkLst>
        </pc:spChg>
        <pc:spChg chg="add del mod ord">
          <ac:chgData name="Keith, Kamlyn" userId="157f0e2b-d93c-4506-a378-e310c4c2c707" providerId="ADAL" clId="{8C8FC5AA-912D-4A44-AF44-5D6E98386974}" dt="2021-11-18T22:24:02.400" v="146" actId="478"/>
          <ac:spMkLst>
            <pc:docMk/>
            <pc:sldMk cId="0" sldId="489"/>
            <ac:spMk id="7" creationId="{414B925D-B21E-4EDC-9638-74CF5BAD6203}"/>
          </ac:spMkLst>
        </pc:spChg>
        <pc:spChg chg="mod ord">
          <ac:chgData name="Keith, Kamlyn" userId="157f0e2b-d93c-4506-a378-e310c4c2c707" providerId="ADAL" clId="{8C8FC5AA-912D-4A44-AF44-5D6E98386974}" dt="2021-11-18T22:21:59.244" v="109" actId="700"/>
          <ac:spMkLst>
            <pc:docMk/>
            <pc:sldMk cId="0" sldId="489"/>
            <ac:spMk id="8" creationId="{00000000-0000-0000-0000-000000000000}"/>
          </ac:spMkLst>
        </pc:spChg>
        <pc:picChg chg="mod">
          <ac:chgData name="Keith, Kamlyn" userId="157f0e2b-d93c-4506-a378-e310c4c2c707" providerId="ADAL" clId="{8C8FC5AA-912D-4A44-AF44-5D6E98386974}" dt="2021-11-18T22:13:11.631" v="22"/>
          <ac:picMkLst>
            <pc:docMk/>
            <pc:sldMk cId="0" sldId="489"/>
            <ac:picMk id="3" creationId="{00000000-0000-0000-0000-000000000000}"/>
          </ac:picMkLst>
        </pc:picChg>
        <pc:picChg chg="mod">
          <ac:chgData name="Keith, Kamlyn" userId="157f0e2b-d93c-4506-a378-e310c4c2c707" providerId="ADAL" clId="{8C8FC5AA-912D-4A44-AF44-5D6E98386974}" dt="2021-11-18T22:13:11.631" v="22"/>
          <ac:picMkLst>
            <pc:docMk/>
            <pc:sldMk cId="0" sldId="489"/>
            <ac:picMk id="16386" creationId="{00000000-0000-0000-0000-000000000000}"/>
          </ac:picMkLst>
        </pc:picChg>
      </pc:sldChg>
      <pc:sldChg chg="addSp delSp modSp mod modClrScheme modShow chgLayout modNotes">
        <pc:chgData name="Keith, Kamlyn" userId="157f0e2b-d93c-4506-a378-e310c4c2c707" providerId="ADAL" clId="{8C8FC5AA-912D-4A44-AF44-5D6E98386974}" dt="2021-11-18T22:27:19.688" v="195" actId="729"/>
        <pc:sldMkLst>
          <pc:docMk/>
          <pc:sldMk cId="0" sldId="490"/>
        </pc:sldMkLst>
        <pc:spChg chg="mod ord">
          <ac:chgData name="Keith, Kamlyn" userId="157f0e2b-d93c-4506-a378-e310c4c2c707" providerId="ADAL" clId="{8C8FC5AA-912D-4A44-AF44-5D6E98386974}" dt="2021-11-18T22:21:59.244" v="109" actId="700"/>
          <ac:spMkLst>
            <pc:docMk/>
            <pc:sldMk cId="0" sldId="490"/>
            <ac:spMk id="3" creationId="{00000000-0000-0000-0000-000000000000}"/>
          </ac:spMkLst>
        </pc:spChg>
        <pc:spChg chg="del mod ord">
          <ac:chgData name="Keith, Kamlyn" userId="157f0e2b-d93c-4506-a378-e310c4c2c707" providerId="ADAL" clId="{8C8FC5AA-912D-4A44-AF44-5D6E98386974}" dt="2021-11-18T22:23:24.026" v="134" actId="478"/>
          <ac:spMkLst>
            <pc:docMk/>
            <pc:sldMk cId="0" sldId="490"/>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490"/>
            <ac:spMk id="5" creationId="{00000000-0000-0000-0000-000000000000}"/>
          </ac:spMkLst>
        </pc:spChg>
        <pc:spChg chg="mod">
          <ac:chgData name="Keith, Kamlyn" userId="157f0e2b-d93c-4506-a378-e310c4c2c707" providerId="ADAL" clId="{8C8FC5AA-912D-4A44-AF44-5D6E98386974}" dt="2021-11-18T22:13:11.631" v="22"/>
          <ac:spMkLst>
            <pc:docMk/>
            <pc:sldMk cId="0" sldId="490"/>
            <ac:spMk id="6" creationId="{00000000-0000-0000-0000-000000000000}"/>
          </ac:spMkLst>
        </pc:spChg>
        <pc:spChg chg="add del mod ord">
          <ac:chgData name="Keith, Kamlyn" userId="157f0e2b-d93c-4506-a378-e310c4c2c707" providerId="ADAL" clId="{8C8FC5AA-912D-4A44-AF44-5D6E98386974}" dt="2021-11-18T22:18:22.743" v="77" actId="700"/>
          <ac:spMkLst>
            <pc:docMk/>
            <pc:sldMk cId="0" sldId="490"/>
            <ac:spMk id="7" creationId="{CCD29BAF-BE5E-4AE6-9A4B-5EBA90464D58}"/>
          </ac:spMkLst>
        </pc:spChg>
        <pc:spChg chg="add del mod ord">
          <ac:chgData name="Keith, Kamlyn" userId="157f0e2b-d93c-4506-a378-e310c4c2c707" providerId="ADAL" clId="{8C8FC5AA-912D-4A44-AF44-5D6E98386974}" dt="2021-11-18T22:21:59.244" v="109" actId="700"/>
          <ac:spMkLst>
            <pc:docMk/>
            <pc:sldMk cId="0" sldId="490"/>
            <ac:spMk id="8" creationId="{7856C117-B3B7-49DE-A5CB-8A5C163301AE}"/>
          </ac:spMkLst>
        </pc:spChg>
        <pc:spChg chg="add del mod ord">
          <ac:chgData name="Keith, Kamlyn" userId="157f0e2b-d93c-4506-a378-e310c4c2c707" providerId="ADAL" clId="{8C8FC5AA-912D-4A44-AF44-5D6E98386974}" dt="2021-11-18T22:23:24.948" v="135" actId="478"/>
          <ac:spMkLst>
            <pc:docMk/>
            <pc:sldMk cId="0" sldId="490"/>
            <ac:spMk id="9" creationId="{35F49F64-F17B-4296-BA64-A13EA0C13561}"/>
          </ac:spMkLst>
        </pc:spChg>
        <pc:spChg chg="mod">
          <ac:chgData name="Keith, Kamlyn" userId="157f0e2b-d93c-4506-a378-e310c4c2c707" providerId="ADAL" clId="{8C8FC5AA-912D-4A44-AF44-5D6E98386974}" dt="2021-11-18T22:13:11.631" v="22"/>
          <ac:spMkLst>
            <pc:docMk/>
            <pc:sldMk cId="0" sldId="490"/>
            <ac:spMk id="13" creationId="{00000000-0000-0000-0000-000000000000}"/>
          </ac:spMkLst>
        </pc:spChg>
        <pc:grpChg chg="mod">
          <ac:chgData name="Keith, Kamlyn" userId="157f0e2b-d93c-4506-a378-e310c4c2c707" providerId="ADAL" clId="{8C8FC5AA-912D-4A44-AF44-5D6E98386974}" dt="2021-11-18T22:26:47.370" v="191" actId="1076"/>
          <ac:grpSpMkLst>
            <pc:docMk/>
            <pc:sldMk cId="0" sldId="490"/>
            <ac:grpSpMk id="2" creationId="{00000000-0000-0000-0000-000000000000}"/>
          </ac:grpSpMkLst>
        </pc:grpChg>
        <pc:picChg chg="mod">
          <ac:chgData name="Keith, Kamlyn" userId="157f0e2b-d93c-4506-a378-e310c4c2c707" providerId="ADAL" clId="{8C8FC5AA-912D-4A44-AF44-5D6E98386974}" dt="2021-11-18T22:13:11.631" v="22"/>
          <ac:picMkLst>
            <pc:docMk/>
            <pc:sldMk cId="0" sldId="490"/>
            <ac:picMk id="9218" creationId="{00000000-0000-0000-0000-000000000000}"/>
          </ac:picMkLst>
        </pc:picChg>
      </pc:sldChg>
      <pc:sldChg chg="delSp modSp mod addCm modCm chgLayout modNotes modNotesTx">
        <pc:chgData name="Keith, Kamlyn" userId="157f0e2b-d93c-4506-a378-e310c4c2c707" providerId="ADAL" clId="{8C8FC5AA-912D-4A44-AF44-5D6E98386974}" dt="2021-11-18T22:40:41.748" v="1233" actId="14100"/>
        <pc:sldMkLst>
          <pc:docMk/>
          <pc:sldMk cId="0" sldId="491"/>
        </pc:sldMkLst>
        <pc:spChg chg="mod ord">
          <ac:chgData name="Keith, Kamlyn" userId="157f0e2b-d93c-4506-a378-e310c4c2c707" providerId="ADAL" clId="{8C8FC5AA-912D-4A44-AF44-5D6E98386974}" dt="2021-11-18T22:40:41.748" v="1233" actId="14100"/>
          <ac:spMkLst>
            <pc:docMk/>
            <pc:sldMk cId="0" sldId="491"/>
            <ac:spMk id="2" creationId="{00000000-0000-0000-0000-000000000000}"/>
          </ac:spMkLst>
        </pc:spChg>
        <pc:spChg chg="mod ord">
          <ac:chgData name="Keith, Kamlyn" userId="157f0e2b-d93c-4506-a378-e310c4c2c707" providerId="ADAL" clId="{8C8FC5AA-912D-4A44-AF44-5D6E98386974}" dt="2021-11-18T22:36:40.888" v="934" actId="20577"/>
          <ac:spMkLst>
            <pc:docMk/>
            <pc:sldMk cId="0" sldId="491"/>
            <ac:spMk id="3" creationId="{00000000-0000-0000-0000-000000000000}"/>
          </ac:spMkLst>
        </pc:spChg>
        <pc:spChg chg="del mod ord">
          <ac:chgData name="Keith, Kamlyn" userId="157f0e2b-d93c-4506-a378-e310c4c2c707" providerId="ADAL" clId="{8C8FC5AA-912D-4A44-AF44-5D6E98386974}" dt="2021-11-18T22:22:20.604" v="113" actId="478"/>
          <ac:spMkLst>
            <pc:docMk/>
            <pc:sldMk cId="0" sldId="491"/>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491"/>
            <ac:spMk id="5" creationId="{00000000-0000-0000-0000-000000000000}"/>
          </ac:spMkLst>
        </pc:spChg>
      </pc:sldChg>
      <pc:sldChg chg="addSp delSp modSp mod modClrScheme chgLayout modNotes">
        <pc:chgData name="Keith, Kamlyn" userId="157f0e2b-d93c-4506-a378-e310c4c2c707" providerId="ADAL" clId="{8C8FC5AA-912D-4A44-AF44-5D6E98386974}" dt="2021-11-18T22:23:54.713" v="144" actId="478"/>
        <pc:sldMkLst>
          <pc:docMk/>
          <pc:sldMk cId="0" sldId="492"/>
        </pc:sldMkLst>
        <pc:spChg chg="del mod ord">
          <ac:chgData name="Keith, Kamlyn" userId="157f0e2b-d93c-4506-a378-e310c4c2c707" providerId="ADAL" clId="{8C8FC5AA-912D-4A44-AF44-5D6E98386974}" dt="2021-11-18T22:23:53.573" v="143" actId="478"/>
          <ac:spMkLst>
            <pc:docMk/>
            <pc:sldMk cId="0" sldId="492"/>
            <ac:spMk id="2" creationId="{00000000-0000-0000-0000-000000000000}"/>
          </ac:spMkLst>
        </pc:spChg>
        <pc:spChg chg="add del mod ord">
          <ac:chgData name="Keith, Kamlyn" userId="157f0e2b-d93c-4506-a378-e310c4c2c707" providerId="ADAL" clId="{8C8FC5AA-912D-4A44-AF44-5D6E98386974}" dt="2021-11-18T22:18:22.743" v="77" actId="700"/>
          <ac:spMkLst>
            <pc:docMk/>
            <pc:sldMk cId="0" sldId="492"/>
            <ac:spMk id="3" creationId="{E21E134E-618B-4907-9394-53C150F888C5}"/>
          </ac:spMkLst>
        </pc:spChg>
        <pc:spChg chg="mod ord">
          <ac:chgData name="Keith, Kamlyn" userId="157f0e2b-d93c-4506-a378-e310c4c2c707" providerId="ADAL" clId="{8C8FC5AA-912D-4A44-AF44-5D6E98386974}" dt="2021-11-18T22:21:59.244" v="109" actId="700"/>
          <ac:spMkLst>
            <pc:docMk/>
            <pc:sldMk cId="0" sldId="492"/>
            <ac:spMk id="5" creationId="{00000000-0000-0000-0000-000000000000}"/>
          </ac:spMkLst>
        </pc:spChg>
        <pc:spChg chg="mod ord">
          <ac:chgData name="Keith, Kamlyn" userId="157f0e2b-d93c-4506-a378-e310c4c2c707" providerId="ADAL" clId="{8C8FC5AA-912D-4A44-AF44-5D6E98386974}" dt="2021-11-18T22:21:59.244" v="109" actId="700"/>
          <ac:spMkLst>
            <pc:docMk/>
            <pc:sldMk cId="0" sldId="492"/>
            <ac:spMk id="6" creationId="{00000000-0000-0000-0000-000000000000}"/>
          </ac:spMkLst>
        </pc:spChg>
        <pc:spChg chg="add del mod ord">
          <ac:chgData name="Keith, Kamlyn" userId="157f0e2b-d93c-4506-a378-e310c4c2c707" providerId="ADAL" clId="{8C8FC5AA-912D-4A44-AF44-5D6E98386974}" dt="2021-11-18T22:21:59.244" v="109" actId="700"/>
          <ac:spMkLst>
            <pc:docMk/>
            <pc:sldMk cId="0" sldId="492"/>
            <ac:spMk id="7" creationId="{6DAFD8CE-4FF1-4750-8E15-C136E78F5D66}"/>
          </ac:spMkLst>
        </pc:spChg>
        <pc:spChg chg="add del mod ord">
          <ac:chgData name="Keith, Kamlyn" userId="157f0e2b-d93c-4506-a378-e310c4c2c707" providerId="ADAL" clId="{8C8FC5AA-912D-4A44-AF44-5D6E98386974}" dt="2021-11-18T22:23:54.713" v="144" actId="478"/>
          <ac:spMkLst>
            <pc:docMk/>
            <pc:sldMk cId="0" sldId="492"/>
            <ac:spMk id="8" creationId="{D9E16E12-8203-4EA3-9C3C-B5B556155047}"/>
          </ac:spMkLst>
        </pc:spChg>
        <pc:picChg chg="mod">
          <ac:chgData name="Keith, Kamlyn" userId="157f0e2b-d93c-4506-a378-e310c4c2c707" providerId="ADAL" clId="{8C8FC5AA-912D-4A44-AF44-5D6E98386974}" dt="2021-11-18T22:13:11.631" v="22"/>
          <ac:picMkLst>
            <pc:docMk/>
            <pc:sldMk cId="0" sldId="492"/>
            <ac:picMk id="4" creationId="{00000000-0000-0000-0000-000000000000}"/>
          </ac:picMkLst>
        </pc:picChg>
        <pc:picChg chg="mod">
          <ac:chgData name="Keith, Kamlyn" userId="157f0e2b-d93c-4506-a378-e310c4c2c707" providerId="ADAL" clId="{8C8FC5AA-912D-4A44-AF44-5D6E98386974}" dt="2021-11-18T22:13:11.631" v="22"/>
          <ac:picMkLst>
            <pc:docMk/>
            <pc:sldMk cId="0" sldId="492"/>
            <ac:picMk id="7170" creationId="{00000000-0000-0000-0000-000000000000}"/>
          </ac:picMkLst>
        </pc:picChg>
      </pc:sldChg>
      <pc:sldChg chg="delSp modSp mod addCm modCm chgLayout modNotes">
        <pc:chgData name="Keith, Kamlyn" userId="157f0e2b-d93c-4506-a378-e310c4c2c707" providerId="ADAL" clId="{8C8FC5AA-912D-4A44-AF44-5D6E98386974}" dt="2021-11-18T22:33:19.341" v="390" actId="20577"/>
        <pc:sldMkLst>
          <pc:docMk/>
          <pc:sldMk cId="0" sldId="500"/>
        </pc:sldMkLst>
        <pc:spChg chg="mod ord">
          <ac:chgData name="Keith, Kamlyn" userId="157f0e2b-d93c-4506-a378-e310c4c2c707" providerId="ADAL" clId="{8C8FC5AA-912D-4A44-AF44-5D6E98386974}" dt="2021-11-18T22:21:59.244" v="109" actId="700"/>
          <ac:spMkLst>
            <pc:docMk/>
            <pc:sldMk cId="0" sldId="500"/>
            <ac:spMk id="2" creationId="{00000000-0000-0000-0000-000000000000}"/>
          </ac:spMkLst>
        </pc:spChg>
        <pc:spChg chg="mod ord">
          <ac:chgData name="Keith, Kamlyn" userId="157f0e2b-d93c-4506-a378-e310c4c2c707" providerId="ADAL" clId="{8C8FC5AA-912D-4A44-AF44-5D6E98386974}" dt="2021-11-18T22:33:19.341" v="390" actId="20577"/>
          <ac:spMkLst>
            <pc:docMk/>
            <pc:sldMk cId="0" sldId="500"/>
            <ac:spMk id="3" creationId="{00000000-0000-0000-0000-000000000000}"/>
          </ac:spMkLst>
        </pc:spChg>
        <pc:spChg chg="del mod ord">
          <ac:chgData name="Keith, Kamlyn" userId="157f0e2b-d93c-4506-a378-e310c4c2c707" providerId="ADAL" clId="{8C8FC5AA-912D-4A44-AF44-5D6E98386974}" dt="2021-11-18T22:22:23.963" v="114" actId="478"/>
          <ac:spMkLst>
            <pc:docMk/>
            <pc:sldMk cId="0" sldId="500"/>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500"/>
            <ac:spMk id="6" creationId="{00000000-0000-0000-0000-000000000000}"/>
          </ac:spMkLst>
        </pc:spChg>
      </pc:sldChg>
      <pc:sldChg chg="delSp modSp mod addCm chgLayout modNotes">
        <pc:chgData name="Keith, Kamlyn" userId="157f0e2b-d93c-4506-a378-e310c4c2c707" providerId="ADAL" clId="{8C8FC5AA-912D-4A44-AF44-5D6E98386974}" dt="2021-11-18T22:30:08.401" v="268" actId="1589"/>
        <pc:sldMkLst>
          <pc:docMk/>
          <pc:sldMk cId="0" sldId="501"/>
        </pc:sldMkLst>
        <pc:spChg chg="mod ord">
          <ac:chgData name="Keith, Kamlyn" userId="157f0e2b-d93c-4506-a378-e310c4c2c707" providerId="ADAL" clId="{8C8FC5AA-912D-4A44-AF44-5D6E98386974}" dt="2021-11-18T22:21:59.244" v="109" actId="700"/>
          <ac:spMkLst>
            <pc:docMk/>
            <pc:sldMk cId="0" sldId="501"/>
            <ac:spMk id="2" creationId="{00000000-0000-0000-0000-000000000000}"/>
          </ac:spMkLst>
        </pc:spChg>
        <pc:spChg chg="mod ord">
          <ac:chgData name="Keith, Kamlyn" userId="157f0e2b-d93c-4506-a378-e310c4c2c707" providerId="ADAL" clId="{8C8FC5AA-912D-4A44-AF44-5D6E98386974}" dt="2021-11-18T22:21:59.244" v="109" actId="700"/>
          <ac:spMkLst>
            <pc:docMk/>
            <pc:sldMk cId="0" sldId="501"/>
            <ac:spMk id="3" creationId="{00000000-0000-0000-0000-000000000000}"/>
          </ac:spMkLst>
        </pc:spChg>
        <pc:spChg chg="del mod ord">
          <ac:chgData name="Keith, Kamlyn" userId="157f0e2b-d93c-4506-a378-e310c4c2c707" providerId="ADAL" clId="{8C8FC5AA-912D-4A44-AF44-5D6E98386974}" dt="2021-11-18T22:22:33.010" v="117" actId="478"/>
          <ac:spMkLst>
            <pc:docMk/>
            <pc:sldMk cId="0" sldId="501"/>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501"/>
            <ac:spMk id="5" creationId="{00000000-0000-0000-0000-000000000000}"/>
          </ac:spMkLst>
        </pc:spChg>
      </pc:sldChg>
      <pc:sldChg chg="delSp modSp mod addCm modCm chgLayout modNotes">
        <pc:chgData name="Keith, Kamlyn" userId="157f0e2b-d93c-4506-a378-e310c4c2c707" providerId="ADAL" clId="{8C8FC5AA-912D-4A44-AF44-5D6E98386974}" dt="2021-11-18T22:42:19.639" v="1334" actId="20577"/>
        <pc:sldMkLst>
          <pc:docMk/>
          <pc:sldMk cId="0" sldId="502"/>
        </pc:sldMkLst>
        <pc:spChg chg="mod ord">
          <ac:chgData name="Keith, Kamlyn" userId="157f0e2b-d93c-4506-a378-e310c4c2c707" providerId="ADAL" clId="{8C8FC5AA-912D-4A44-AF44-5D6E98386974}" dt="2021-11-18T22:42:19.639" v="1334" actId="20577"/>
          <ac:spMkLst>
            <pc:docMk/>
            <pc:sldMk cId="0" sldId="502"/>
            <ac:spMk id="2" creationId="{00000000-0000-0000-0000-000000000000}"/>
          </ac:spMkLst>
        </pc:spChg>
        <pc:spChg chg="mod ord">
          <ac:chgData name="Keith, Kamlyn" userId="157f0e2b-d93c-4506-a378-e310c4c2c707" providerId="ADAL" clId="{8C8FC5AA-912D-4A44-AF44-5D6E98386974}" dt="2021-11-18T22:41:55.029" v="1289" actId="14100"/>
          <ac:spMkLst>
            <pc:docMk/>
            <pc:sldMk cId="0" sldId="502"/>
            <ac:spMk id="3" creationId="{00000000-0000-0000-0000-000000000000}"/>
          </ac:spMkLst>
        </pc:spChg>
        <pc:spChg chg="del mod ord">
          <ac:chgData name="Keith, Kamlyn" userId="157f0e2b-d93c-4506-a378-e310c4c2c707" providerId="ADAL" clId="{8C8FC5AA-912D-4A44-AF44-5D6E98386974}" dt="2021-11-18T22:22:29.666" v="116" actId="478"/>
          <ac:spMkLst>
            <pc:docMk/>
            <pc:sldMk cId="0" sldId="502"/>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502"/>
            <ac:spMk id="6" creationId="{00000000-0000-0000-0000-000000000000}"/>
          </ac:spMkLst>
        </pc:spChg>
      </pc:sldChg>
      <pc:sldChg chg="delSp modSp mod chgLayout modNotes">
        <pc:chgData name="Keith, Kamlyn" userId="157f0e2b-d93c-4506-a378-e310c4c2c707" providerId="ADAL" clId="{8C8FC5AA-912D-4A44-AF44-5D6E98386974}" dt="2021-11-18T22:39:51.826" v="1217" actId="20577"/>
        <pc:sldMkLst>
          <pc:docMk/>
          <pc:sldMk cId="0" sldId="503"/>
        </pc:sldMkLst>
        <pc:spChg chg="mod ord">
          <ac:chgData name="Keith, Kamlyn" userId="157f0e2b-d93c-4506-a378-e310c4c2c707" providerId="ADAL" clId="{8C8FC5AA-912D-4A44-AF44-5D6E98386974}" dt="2021-11-18T22:21:59.244" v="109" actId="700"/>
          <ac:spMkLst>
            <pc:docMk/>
            <pc:sldMk cId="0" sldId="503"/>
            <ac:spMk id="2" creationId="{00000000-0000-0000-0000-000000000000}"/>
          </ac:spMkLst>
        </pc:spChg>
        <pc:spChg chg="mod ord">
          <ac:chgData name="Keith, Kamlyn" userId="157f0e2b-d93c-4506-a378-e310c4c2c707" providerId="ADAL" clId="{8C8FC5AA-912D-4A44-AF44-5D6E98386974}" dt="2021-11-18T22:39:51.826" v="1217" actId="20577"/>
          <ac:spMkLst>
            <pc:docMk/>
            <pc:sldMk cId="0" sldId="503"/>
            <ac:spMk id="3" creationId="{00000000-0000-0000-0000-000000000000}"/>
          </ac:spMkLst>
        </pc:spChg>
        <pc:spChg chg="del mod ord">
          <ac:chgData name="Keith, Kamlyn" userId="157f0e2b-d93c-4506-a378-e310c4c2c707" providerId="ADAL" clId="{8C8FC5AA-912D-4A44-AF44-5D6E98386974}" dt="2021-11-18T22:22:05.526" v="110" actId="478"/>
          <ac:spMkLst>
            <pc:docMk/>
            <pc:sldMk cId="0" sldId="503"/>
            <ac:spMk id="4" creationId="{00000000-0000-0000-0000-000000000000}"/>
          </ac:spMkLst>
        </pc:spChg>
        <pc:spChg chg="mod ord">
          <ac:chgData name="Keith, Kamlyn" userId="157f0e2b-d93c-4506-a378-e310c4c2c707" providerId="ADAL" clId="{8C8FC5AA-912D-4A44-AF44-5D6E98386974}" dt="2021-11-18T22:21:59.244" v="109" actId="700"/>
          <ac:spMkLst>
            <pc:docMk/>
            <pc:sldMk cId="0" sldId="503"/>
            <ac:spMk id="6" creationId="{00000000-0000-0000-0000-000000000000}"/>
          </ac:spMkLst>
        </pc:spChg>
      </pc:sldChg>
      <pc:sldChg chg="addSp delSp modSp mod modClrScheme modShow addCm delCm modCm chgLayout modNotes modNotesTx">
        <pc:chgData name="Keith, Kamlyn" userId="157f0e2b-d93c-4506-a378-e310c4c2c707" providerId="ADAL" clId="{8C8FC5AA-912D-4A44-AF44-5D6E98386974}" dt="2021-11-18T22:39:37.029" v="1213" actId="729"/>
        <pc:sldMkLst>
          <pc:docMk/>
          <pc:sldMk cId="0" sldId="505"/>
        </pc:sldMkLst>
        <pc:spChg chg="del mod ord">
          <ac:chgData name="Keith, Kamlyn" userId="157f0e2b-d93c-4506-a378-e310c4c2c707" providerId="ADAL" clId="{8C8FC5AA-912D-4A44-AF44-5D6E98386974}" dt="2021-11-18T22:22:16.947" v="112" actId="478"/>
          <ac:spMkLst>
            <pc:docMk/>
            <pc:sldMk cId="0" sldId="505"/>
            <ac:spMk id="2" creationId="{00000000-0000-0000-0000-000000000000}"/>
          </ac:spMkLst>
        </pc:spChg>
        <pc:spChg chg="mod ord">
          <ac:chgData name="Keith, Kamlyn" userId="157f0e2b-d93c-4506-a378-e310c4c2c707" providerId="ADAL" clId="{8C8FC5AA-912D-4A44-AF44-5D6E98386974}" dt="2021-11-18T22:21:59.244" v="109" actId="700"/>
          <ac:spMkLst>
            <pc:docMk/>
            <pc:sldMk cId="0" sldId="505"/>
            <ac:spMk id="3" creationId="{00000000-0000-0000-0000-000000000000}"/>
          </ac:spMkLst>
        </pc:spChg>
        <pc:spChg chg="add del mod ord">
          <ac:chgData name="Keith, Kamlyn" userId="157f0e2b-d93c-4506-a378-e310c4c2c707" providerId="ADAL" clId="{8C8FC5AA-912D-4A44-AF44-5D6E98386974}" dt="2021-11-18T22:18:22.743" v="77" actId="700"/>
          <ac:spMkLst>
            <pc:docMk/>
            <pc:sldMk cId="0" sldId="505"/>
            <ac:spMk id="4" creationId="{AF773562-564F-4296-8B08-D6386540DE72}"/>
          </ac:spMkLst>
        </pc:spChg>
        <pc:spChg chg="add del mod ord">
          <ac:chgData name="Keith, Kamlyn" userId="157f0e2b-d93c-4506-a378-e310c4c2c707" providerId="ADAL" clId="{8C8FC5AA-912D-4A44-AF44-5D6E98386974}" dt="2021-11-18T22:21:59.244" v="109" actId="700"/>
          <ac:spMkLst>
            <pc:docMk/>
            <pc:sldMk cId="0" sldId="505"/>
            <ac:spMk id="5" creationId="{745294BE-B516-419F-8BB2-EA2FB1906DB5}"/>
          </ac:spMkLst>
        </pc:spChg>
        <pc:spChg chg="add del mod ord">
          <ac:chgData name="Keith, Kamlyn" userId="157f0e2b-d93c-4506-a378-e310c4c2c707" providerId="ADAL" clId="{8C8FC5AA-912D-4A44-AF44-5D6E98386974}" dt="2021-11-18T22:38:33.919" v="1190" actId="478"/>
          <ac:spMkLst>
            <pc:docMk/>
            <pc:sldMk cId="0" sldId="505"/>
            <ac:spMk id="6" creationId="{2A90C80C-9049-41F1-AC26-44B4E56D7921}"/>
          </ac:spMkLst>
        </pc:spChg>
        <pc:spChg chg="mod ord">
          <ac:chgData name="Keith, Kamlyn" userId="157f0e2b-d93c-4506-a378-e310c4c2c707" providerId="ADAL" clId="{8C8FC5AA-912D-4A44-AF44-5D6E98386974}" dt="2021-11-18T22:38:38.154" v="1191" actId="14100"/>
          <ac:spMkLst>
            <pc:docMk/>
            <pc:sldMk cId="0" sldId="505"/>
            <ac:spMk id="7" creationId="{00000000-0000-0000-0000-000000000000}"/>
          </ac:spMkLst>
        </pc:spChg>
        <pc:spChg chg="mod">
          <ac:chgData name="Keith, Kamlyn" userId="157f0e2b-d93c-4506-a378-e310c4c2c707" providerId="ADAL" clId="{8C8FC5AA-912D-4A44-AF44-5D6E98386974}" dt="2021-11-18T22:13:11.631" v="22"/>
          <ac:spMkLst>
            <pc:docMk/>
            <pc:sldMk cId="0" sldId="505"/>
            <ac:spMk id="22" creationId="{7BB05F8E-EE76-40F7-B674-54F261CD297A}"/>
          </ac:spMkLst>
        </pc:spChg>
        <pc:picChg chg="mod">
          <ac:chgData name="Keith, Kamlyn" userId="157f0e2b-d93c-4506-a378-e310c4c2c707" providerId="ADAL" clId="{8C8FC5AA-912D-4A44-AF44-5D6E98386974}" dt="2021-11-18T22:13:11.631" v="22"/>
          <ac:picMkLst>
            <pc:docMk/>
            <pc:sldMk cId="0" sldId="505"/>
            <ac:picMk id="12" creationId="{43FFE778-720F-4ACE-90CA-9F86D1EFFA79}"/>
          </ac:picMkLst>
        </pc:picChg>
      </pc:sldChg>
      <pc:sldChg chg="addSp delSp modSp mod chgLayout modNotes">
        <pc:chgData name="Keith, Kamlyn" userId="157f0e2b-d93c-4506-a378-e310c4c2c707" providerId="ADAL" clId="{8C8FC5AA-912D-4A44-AF44-5D6E98386974}" dt="2021-11-18T22:24:11.244" v="149" actId="478"/>
        <pc:sldMkLst>
          <pc:docMk/>
          <pc:sldMk cId="3714877552" sldId="506"/>
        </pc:sldMkLst>
        <pc:spChg chg="mod ord">
          <ac:chgData name="Keith, Kamlyn" userId="157f0e2b-d93c-4506-a378-e310c4c2c707" providerId="ADAL" clId="{8C8FC5AA-912D-4A44-AF44-5D6E98386974}" dt="2021-11-18T22:21:59.244" v="109" actId="700"/>
          <ac:spMkLst>
            <pc:docMk/>
            <pc:sldMk cId="3714877552" sldId="506"/>
            <ac:spMk id="2" creationId="{00000000-0000-0000-0000-000000000000}"/>
          </ac:spMkLst>
        </pc:spChg>
        <pc:spChg chg="add del mod">
          <ac:chgData name="Keith, Kamlyn" userId="157f0e2b-d93c-4506-a378-e310c4c2c707" providerId="ADAL" clId="{8C8FC5AA-912D-4A44-AF44-5D6E98386974}" dt="2021-11-18T22:20:48.197" v="98" actId="6264"/>
          <ac:spMkLst>
            <pc:docMk/>
            <pc:sldMk cId="3714877552" sldId="506"/>
            <ac:spMk id="3" creationId="{C0EBE351-9A94-4BDD-9620-9705523642A4}"/>
          </ac:spMkLst>
        </pc:spChg>
        <pc:spChg chg="del mod ord">
          <ac:chgData name="Keith, Kamlyn" userId="157f0e2b-d93c-4506-a378-e310c4c2c707" providerId="ADAL" clId="{8C8FC5AA-912D-4A44-AF44-5D6E98386974}" dt="2021-11-18T22:24:11.244" v="149" actId="478"/>
          <ac:spMkLst>
            <pc:docMk/>
            <pc:sldMk cId="3714877552" sldId="506"/>
            <ac:spMk id="4" creationId="{00000000-0000-0000-0000-000000000000}"/>
          </ac:spMkLst>
        </pc:spChg>
        <pc:spChg chg="mod ord">
          <ac:chgData name="Keith, Kamlyn" userId="157f0e2b-d93c-4506-a378-e310c4c2c707" providerId="ADAL" clId="{8C8FC5AA-912D-4A44-AF44-5D6E98386974}" dt="2021-11-18T22:21:59.244" v="109" actId="700"/>
          <ac:spMkLst>
            <pc:docMk/>
            <pc:sldMk cId="3714877552" sldId="506"/>
            <ac:spMk id="5" creationId="{00000000-0000-0000-0000-000000000000}"/>
          </ac:spMkLst>
        </pc:spChg>
        <pc:spChg chg="add del mod">
          <ac:chgData name="Keith, Kamlyn" userId="157f0e2b-d93c-4506-a378-e310c4c2c707" providerId="ADAL" clId="{8C8FC5AA-912D-4A44-AF44-5D6E98386974}" dt="2021-11-18T22:20:48.197" v="98" actId="6264"/>
          <ac:spMkLst>
            <pc:docMk/>
            <pc:sldMk cId="3714877552" sldId="506"/>
            <ac:spMk id="6" creationId="{787FBFE0-605C-47F8-B893-3CF8FE90563A}"/>
          </ac:spMkLst>
        </pc:spChg>
        <pc:spChg chg="add del mod">
          <ac:chgData name="Keith, Kamlyn" userId="157f0e2b-d93c-4506-a378-e310c4c2c707" providerId="ADAL" clId="{8C8FC5AA-912D-4A44-AF44-5D6E98386974}" dt="2021-11-18T22:20:48.197" v="98" actId="6264"/>
          <ac:spMkLst>
            <pc:docMk/>
            <pc:sldMk cId="3714877552" sldId="506"/>
            <ac:spMk id="7" creationId="{9DE42918-9101-4D6F-A72A-3AA06FC4FF2F}"/>
          </ac:spMkLst>
        </pc:spChg>
        <pc:spChg chg="add del mod">
          <ac:chgData name="Keith, Kamlyn" userId="157f0e2b-d93c-4506-a378-e310c4c2c707" providerId="ADAL" clId="{8C8FC5AA-912D-4A44-AF44-5D6E98386974}" dt="2021-11-18T22:20:48.197" v="98" actId="6264"/>
          <ac:spMkLst>
            <pc:docMk/>
            <pc:sldMk cId="3714877552" sldId="506"/>
            <ac:spMk id="8" creationId="{02A96D1E-42FF-4F47-A9A2-DA27ED5306F4}"/>
          </ac:spMkLst>
        </pc:spChg>
        <pc:spChg chg="mod ord">
          <ac:chgData name="Keith, Kamlyn" userId="157f0e2b-d93c-4506-a378-e310c4c2c707" providerId="ADAL" clId="{8C8FC5AA-912D-4A44-AF44-5D6E98386974}" dt="2021-11-18T22:21:59.244" v="109" actId="700"/>
          <ac:spMkLst>
            <pc:docMk/>
            <pc:sldMk cId="3714877552" sldId="506"/>
            <ac:spMk id="9" creationId="{00000000-0000-0000-0000-000000000000}"/>
          </ac:spMkLst>
        </pc:spChg>
      </pc:sldChg>
      <pc:sldChg chg="addSp delSp modSp mod modClrScheme addCm modCm chgLayout modNotes">
        <pc:chgData name="Keith, Kamlyn" userId="157f0e2b-d93c-4506-a378-e310c4c2c707" providerId="ADAL" clId="{8C8FC5AA-912D-4A44-AF44-5D6E98386974}" dt="2021-11-18T22:41:03.514" v="1235"/>
        <pc:sldMkLst>
          <pc:docMk/>
          <pc:sldMk cId="2222414718" sldId="508"/>
        </pc:sldMkLst>
        <pc:spChg chg="add del mod ord">
          <ac:chgData name="Keith, Kamlyn" userId="157f0e2b-d93c-4506-a378-e310c4c2c707" providerId="ADAL" clId="{8C8FC5AA-912D-4A44-AF44-5D6E98386974}" dt="2021-11-18T22:18:22.743" v="77" actId="700"/>
          <ac:spMkLst>
            <pc:docMk/>
            <pc:sldMk cId="2222414718" sldId="508"/>
            <ac:spMk id="2" creationId="{F8750227-506C-47B3-9922-4B729FC223B3}"/>
          </ac:spMkLst>
        </pc:spChg>
        <pc:spChg chg="add del mod ord">
          <ac:chgData name="Keith, Kamlyn" userId="157f0e2b-d93c-4506-a378-e310c4c2c707" providerId="ADAL" clId="{8C8FC5AA-912D-4A44-AF44-5D6E98386974}" dt="2021-11-18T22:18:22.743" v="77" actId="700"/>
          <ac:spMkLst>
            <pc:docMk/>
            <pc:sldMk cId="2222414718" sldId="508"/>
            <ac:spMk id="3" creationId="{05707175-B33E-447B-B5B1-AC2A7929CF84}"/>
          </ac:spMkLst>
        </pc:spChg>
        <pc:spChg chg="del mod ord">
          <ac:chgData name="Keith, Kamlyn" userId="157f0e2b-d93c-4506-a378-e310c4c2c707" providerId="ADAL" clId="{8C8FC5AA-912D-4A44-AF44-5D6E98386974}" dt="2021-11-18T22:22:26.588" v="115" actId="478"/>
          <ac:spMkLst>
            <pc:docMk/>
            <pc:sldMk cId="2222414718" sldId="508"/>
            <ac:spMk id="4" creationId="{00000000-0000-0000-0000-000000000000}"/>
          </ac:spMkLst>
        </pc:spChg>
        <pc:spChg chg="mod ord">
          <ac:chgData name="Keith, Kamlyn" userId="157f0e2b-d93c-4506-a378-e310c4c2c707" providerId="ADAL" clId="{8C8FC5AA-912D-4A44-AF44-5D6E98386974}" dt="2021-11-18T22:21:59.244" v="109" actId="700"/>
          <ac:spMkLst>
            <pc:docMk/>
            <pc:sldMk cId="2222414718" sldId="508"/>
            <ac:spMk id="5" creationId="{00000000-0000-0000-0000-000000000000}"/>
          </ac:spMkLst>
        </pc:spChg>
        <pc:spChg chg="add del mod ord">
          <ac:chgData name="Keith, Kamlyn" userId="157f0e2b-d93c-4506-a378-e310c4c2c707" providerId="ADAL" clId="{8C8FC5AA-912D-4A44-AF44-5D6E98386974}" dt="2021-11-18T22:21:59.244" v="109" actId="700"/>
          <ac:spMkLst>
            <pc:docMk/>
            <pc:sldMk cId="2222414718" sldId="508"/>
            <ac:spMk id="6" creationId="{8D7813F7-7290-4AE4-ADED-FEEDBEBF62A3}"/>
          </ac:spMkLst>
        </pc:spChg>
        <pc:spChg chg="add del mod ord">
          <ac:chgData name="Keith, Kamlyn" userId="157f0e2b-d93c-4506-a378-e310c4c2c707" providerId="ADAL" clId="{8C8FC5AA-912D-4A44-AF44-5D6E98386974}" dt="2021-11-18T22:21:59.244" v="109" actId="700"/>
          <ac:spMkLst>
            <pc:docMk/>
            <pc:sldMk cId="2222414718" sldId="508"/>
            <ac:spMk id="8" creationId="{6EBC97FC-D739-4308-A039-A02D9EB8E30A}"/>
          </ac:spMkLst>
        </pc:spChg>
        <pc:spChg chg="mod">
          <ac:chgData name="Keith, Kamlyn" userId="157f0e2b-d93c-4506-a378-e310c4c2c707" providerId="ADAL" clId="{8C8FC5AA-912D-4A44-AF44-5D6E98386974}" dt="2021-11-18T22:22:47.822" v="121" actId="21"/>
          <ac:spMkLst>
            <pc:docMk/>
            <pc:sldMk cId="2222414718" sldId="508"/>
            <ac:spMk id="9" creationId="{00000000-0000-0000-0000-000000000000}"/>
          </ac:spMkLst>
        </pc:spChg>
        <pc:spChg chg="add mod ord">
          <ac:chgData name="Keith, Kamlyn" userId="157f0e2b-d93c-4506-a378-e310c4c2c707" providerId="ADAL" clId="{8C8FC5AA-912D-4A44-AF44-5D6E98386974}" dt="2021-11-18T22:32:13.105" v="380" actId="255"/>
          <ac:spMkLst>
            <pc:docMk/>
            <pc:sldMk cId="2222414718" sldId="508"/>
            <ac:spMk id="10" creationId="{5EBBC31D-1D26-41BA-80BE-8BABA7B8401A}"/>
          </ac:spMkLst>
        </pc:spChg>
        <pc:spChg chg="add del mod ord">
          <ac:chgData name="Keith, Kamlyn" userId="157f0e2b-d93c-4506-a378-e310c4c2c707" providerId="ADAL" clId="{8C8FC5AA-912D-4A44-AF44-5D6E98386974}" dt="2021-11-18T22:22:43.354" v="120" actId="478"/>
          <ac:spMkLst>
            <pc:docMk/>
            <pc:sldMk cId="2222414718" sldId="508"/>
            <ac:spMk id="11" creationId="{7E228469-F76A-4453-BCB8-85600E499569}"/>
          </ac:spMkLst>
        </pc:spChg>
        <pc:picChg chg="mod">
          <ac:chgData name="Keith, Kamlyn" userId="157f0e2b-d93c-4506-a378-e310c4c2c707" providerId="ADAL" clId="{8C8FC5AA-912D-4A44-AF44-5D6E98386974}" dt="2021-11-18T22:32:00.465" v="374" actId="1076"/>
          <ac:picMkLst>
            <pc:docMk/>
            <pc:sldMk cId="2222414718" sldId="508"/>
            <ac:picMk id="7" creationId="{00000000-0000-0000-0000-000000000000}"/>
          </ac:picMkLst>
        </pc:picChg>
      </pc:sldChg>
      <pc:sldChg chg="delSp modSp mod addCm modCm chgLayout modNotes">
        <pc:chgData name="Keith, Kamlyn" userId="157f0e2b-d93c-4506-a378-e310c4c2c707" providerId="ADAL" clId="{8C8FC5AA-912D-4A44-AF44-5D6E98386974}" dt="2021-11-18T22:43:19.085" v="1394"/>
        <pc:sldMkLst>
          <pc:docMk/>
          <pc:sldMk cId="2677930683" sldId="509"/>
        </pc:sldMkLst>
        <pc:spChg chg="mod ord">
          <ac:chgData name="Keith, Kamlyn" userId="157f0e2b-d93c-4506-a378-e310c4c2c707" providerId="ADAL" clId="{8C8FC5AA-912D-4A44-AF44-5D6E98386974}" dt="2021-11-18T22:24:20.963" v="153" actId="14100"/>
          <ac:spMkLst>
            <pc:docMk/>
            <pc:sldMk cId="2677930683" sldId="509"/>
            <ac:spMk id="2" creationId="{00000000-0000-0000-0000-000000000000}"/>
          </ac:spMkLst>
        </pc:spChg>
        <pc:spChg chg="del mod ord">
          <ac:chgData name="Keith, Kamlyn" userId="157f0e2b-d93c-4506-a378-e310c4c2c707" providerId="ADAL" clId="{8C8FC5AA-912D-4A44-AF44-5D6E98386974}" dt="2021-11-18T22:19:31.993" v="86" actId="478"/>
          <ac:spMkLst>
            <pc:docMk/>
            <pc:sldMk cId="2677930683" sldId="509"/>
            <ac:spMk id="4" creationId="{00000000-0000-0000-0000-000000000000}"/>
          </ac:spMkLst>
        </pc:spChg>
        <pc:spChg chg="mod ord">
          <ac:chgData name="Keith, Kamlyn" userId="157f0e2b-d93c-4506-a378-e310c4c2c707" providerId="ADAL" clId="{8C8FC5AA-912D-4A44-AF44-5D6E98386974}" dt="2021-11-18T22:21:59.244" v="109" actId="700"/>
          <ac:spMkLst>
            <pc:docMk/>
            <pc:sldMk cId="2677930683" sldId="509"/>
            <ac:spMk id="5" creationId="{00000000-0000-0000-0000-000000000000}"/>
          </ac:spMkLst>
        </pc:spChg>
        <pc:spChg chg="mod ord">
          <ac:chgData name="Keith, Kamlyn" userId="157f0e2b-d93c-4506-a378-e310c4c2c707" providerId="ADAL" clId="{8C8FC5AA-912D-4A44-AF44-5D6E98386974}" dt="2021-11-18T22:43:03.451" v="1392" actId="6549"/>
          <ac:spMkLst>
            <pc:docMk/>
            <pc:sldMk cId="2677930683" sldId="509"/>
            <ac:spMk id="9" creationId="{00000000-0000-0000-0000-000000000000}"/>
          </ac:spMkLst>
        </pc:spChg>
      </pc:sldChg>
      <pc:sldChg chg="addSp delSp modSp mod modClrScheme modShow chgLayout modNotes">
        <pc:chgData name="Keith, Kamlyn" userId="157f0e2b-d93c-4506-a378-e310c4c2c707" providerId="ADAL" clId="{8C8FC5AA-912D-4A44-AF44-5D6E98386974}" dt="2021-11-18T22:27:44.757" v="197" actId="729"/>
        <pc:sldMkLst>
          <pc:docMk/>
          <pc:sldMk cId="3730854575" sldId="510"/>
        </pc:sldMkLst>
        <pc:spChg chg="mod ord">
          <ac:chgData name="Keith, Kamlyn" userId="157f0e2b-d93c-4506-a378-e310c4c2c707" providerId="ADAL" clId="{8C8FC5AA-912D-4A44-AF44-5D6E98386974}" dt="2021-11-18T22:21:59.244" v="109" actId="700"/>
          <ac:spMkLst>
            <pc:docMk/>
            <pc:sldMk cId="3730854575" sldId="510"/>
            <ac:spMk id="2" creationId="{855E5D6E-1517-4E47-A5D9-B1B233594322}"/>
          </ac:spMkLst>
        </pc:spChg>
        <pc:spChg chg="del mod ord">
          <ac:chgData name="Keith, Kamlyn" userId="157f0e2b-d93c-4506-a378-e310c4c2c707" providerId="ADAL" clId="{8C8FC5AA-912D-4A44-AF44-5D6E98386974}" dt="2021-11-18T22:23:17.057" v="132" actId="478"/>
          <ac:spMkLst>
            <pc:docMk/>
            <pc:sldMk cId="3730854575" sldId="510"/>
            <ac:spMk id="3" creationId="{960E4092-7A98-44E6-8B28-C7FA198705B7}"/>
          </ac:spMkLst>
        </pc:spChg>
        <pc:spChg chg="mod ord">
          <ac:chgData name="Keith, Kamlyn" userId="157f0e2b-d93c-4506-a378-e310c4c2c707" providerId="ADAL" clId="{8C8FC5AA-912D-4A44-AF44-5D6E98386974}" dt="2021-11-18T22:21:59.244" v="109" actId="700"/>
          <ac:spMkLst>
            <pc:docMk/>
            <pc:sldMk cId="3730854575" sldId="510"/>
            <ac:spMk id="4" creationId="{029AF9ED-50B1-442F-8A6A-650102A59CC8}"/>
          </ac:spMkLst>
        </pc:spChg>
        <pc:spChg chg="mod">
          <ac:chgData name="Keith, Kamlyn" userId="157f0e2b-d93c-4506-a378-e310c4c2c707" providerId="ADAL" clId="{8C8FC5AA-912D-4A44-AF44-5D6E98386974}" dt="2021-11-18T22:13:11.631" v="22"/>
          <ac:spMkLst>
            <pc:docMk/>
            <pc:sldMk cId="3730854575" sldId="510"/>
            <ac:spMk id="6" creationId="{C47EBFA9-BAF2-418E-80F8-53F9F7B2FFAE}"/>
          </ac:spMkLst>
        </pc:spChg>
        <pc:spChg chg="add del mod ord">
          <ac:chgData name="Keith, Kamlyn" userId="157f0e2b-d93c-4506-a378-e310c4c2c707" providerId="ADAL" clId="{8C8FC5AA-912D-4A44-AF44-5D6E98386974}" dt="2021-11-18T22:18:22.743" v="77" actId="700"/>
          <ac:spMkLst>
            <pc:docMk/>
            <pc:sldMk cId="3730854575" sldId="510"/>
            <ac:spMk id="7" creationId="{EB678B50-9AD1-4E37-8A2E-6420F83F4DDE}"/>
          </ac:spMkLst>
        </pc:spChg>
        <pc:spChg chg="mod">
          <ac:chgData name="Keith, Kamlyn" userId="157f0e2b-d93c-4506-a378-e310c4c2c707" providerId="ADAL" clId="{8C8FC5AA-912D-4A44-AF44-5D6E98386974}" dt="2021-11-18T22:13:11.631" v="22"/>
          <ac:spMkLst>
            <pc:docMk/>
            <pc:sldMk cId="3730854575" sldId="510"/>
            <ac:spMk id="8" creationId="{3A4484FF-4DF8-4A2A-A3C9-95D72F8369AD}"/>
          </ac:spMkLst>
        </pc:spChg>
        <pc:spChg chg="mod">
          <ac:chgData name="Keith, Kamlyn" userId="157f0e2b-d93c-4506-a378-e310c4c2c707" providerId="ADAL" clId="{8C8FC5AA-912D-4A44-AF44-5D6E98386974}" dt="2021-11-18T22:13:11.631" v="22"/>
          <ac:spMkLst>
            <pc:docMk/>
            <pc:sldMk cId="3730854575" sldId="510"/>
            <ac:spMk id="9" creationId="{F4663237-B0D9-4DC3-B428-B6B4DBF8E3F8}"/>
          </ac:spMkLst>
        </pc:spChg>
        <pc:spChg chg="add del mod ord">
          <ac:chgData name="Keith, Kamlyn" userId="157f0e2b-d93c-4506-a378-e310c4c2c707" providerId="ADAL" clId="{8C8FC5AA-912D-4A44-AF44-5D6E98386974}" dt="2021-11-18T22:21:59.244" v="109" actId="700"/>
          <ac:spMkLst>
            <pc:docMk/>
            <pc:sldMk cId="3730854575" sldId="510"/>
            <ac:spMk id="11" creationId="{FFDA5CC1-0BF7-45FF-A4C1-DBD5857F9066}"/>
          </ac:spMkLst>
        </pc:spChg>
        <pc:spChg chg="add mod ord">
          <ac:chgData name="Keith, Kamlyn" userId="157f0e2b-d93c-4506-a378-e310c4c2c707" providerId="ADAL" clId="{8C8FC5AA-912D-4A44-AF44-5D6E98386974}" dt="2021-11-18T22:21:59.244" v="109" actId="700"/>
          <ac:spMkLst>
            <pc:docMk/>
            <pc:sldMk cId="3730854575" sldId="510"/>
            <ac:spMk id="12" creationId="{EC1244F8-8FC8-4FA3-91B4-B238509E258B}"/>
          </ac:spMkLst>
        </pc:spChg>
        <pc:picChg chg="mod">
          <ac:chgData name="Keith, Kamlyn" userId="157f0e2b-d93c-4506-a378-e310c4c2c707" providerId="ADAL" clId="{8C8FC5AA-912D-4A44-AF44-5D6E98386974}" dt="2021-11-18T22:13:11.631" v="22"/>
          <ac:picMkLst>
            <pc:docMk/>
            <pc:sldMk cId="3730854575" sldId="510"/>
            <ac:picMk id="5" creationId="{E6E95D1F-F164-43D8-924E-9FE320BF9692}"/>
          </ac:picMkLst>
        </pc:picChg>
        <pc:cxnChg chg="mod">
          <ac:chgData name="Keith, Kamlyn" userId="157f0e2b-d93c-4506-a378-e310c4c2c707" providerId="ADAL" clId="{8C8FC5AA-912D-4A44-AF44-5D6E98386974}" dt="2021-11-18T22:13:11.631" v="22"/>
          <ac:cxnSpMkLst>
            <pc:docMk/>
            <pc:sldMk cId="3730854575" sldId="510"/>
            <ac:cxnSpMk id="10" creationId="{F8A7EBFC-48E7-4145-B3DF-CD0D369DA8D2}"/>
          </ac:cxnSpMkLst>
        </pc:cxnChg>
      </pc:sldChg>
      <pc:sldChg chg="addSp delSp modSp mod modClrScheme addCm chgLayout modNotes modNotesTx">
        <pc:chgData name="Keith, Kamlyn" userId="157f0e2b-d93c-4506-a378-e310c4c2c707" providerId="ADAL" clId="{8C8FC5AA-912D-4A44-AF44-5D6E98386974}" dt="2021-11-18T22:40:25.498" v="1227" actId="1076"/>
        <pc:sldMkLst>
          <pc:docMk/>
          <pc:sldMk cId="3021496500" sldId="511"/>
        </pc:sldMkLst>
        <pc:spChg chg="del mod ord">
          <ac:chgData name="Keith, Kamlyn" userId="157f0e2b-d93c-4506-a378-e310c4c2c707" providerId="ADAL" clId="{8C8FC5AA-912D-4A44-AF44-5D6E98386974}" dt="2021-11-18T22:22:10.697" v="111" actId="478"/>
          <ac:spMkLst>
            <pc:docMk/>
            <pc:sldMk cId="3021496500" sldId="511"/>
            <ac:spMk id="2" creationId="{00000000-0000-0000-0000-000000000000}"/>
          </ac:spMkLst>
        </pc:spChg>
        <pc:spChg chg="mod ord">
          <ac:chgData name="Keith, Kamlyn" userId="157f0e2b-d93c-4506-a378-e310c4c2c707" providerId="ADAL" clId="{8C8FC5AA-912D-4A44-AF44-5D6E98386974}" dt="2021-11-18T22:21:59.244" v="109" actId="700"/>
          <ac:spMkLst>
            <pc:docMk/>
            <pc:sldMk cId="3021496500" sldId="511"/>
            <ac:spMk id="3" creationId="{00000000-0000-0000-0000-000000000000}"/>
          </ac:spMkLst>
        </pc:spChg>
        <pc:spChg chg="add del mod ord">
          <ac:chgData name="Keith, Kamlyn" userId="157f0e2b-d93c-4506-a378-e310c4c2c707" providerId="ADAL" clId="{8C8FC5AA-912D-4A44-AF44-5D6E98386974}" dt="2021-11-18T22:18:22.743" v="77" actId="700"/>
          <ac:spMkLst>
            <pc:docMk/>
            <pc:sldMk cId="3021496500" sldId="511"/>
            <ac:spMk id="4" creationId="{371DED3D-CD40-4D0D-B009-B5D586C5441B}"/>
          </ac:spMkLst>
        </pc:spChg>
        <pc:spChg chg="add del mod ord">
          <ac:chgData name="Keith, Kamlyn" userId="157f0e2b-d93c-4506-a378-e310c4c2c707" providerId="ADAL" clId="{8C8FC5AA-912D-4A44-AF44-5D6E98386974}" dt="2021-11-18T22:21:59.244" v="109" actId="700"/>
          <ac:spMkLst>
            <pc:docMk/>
            <pc:sldMk cId="3021496500" sldId="511"/>
            <ac:spMk id="5" creationId="{D19C2C7D-CC80-4031-A890-B60B22FDE24B}"/>
          </ac:spMkLst>
        </pc:spChg>
        <pc:spChg chg="mod ord">
          <ac:chgData name="Keith, Kamlyn" userId="157f0e2b-d93c-4506-a378-e310c4c2c707" providerId="ADAL" clId="{8C8FC5AA-912D-4A44-AF44-5D6E98386974}" dt="2021-11-18T22:40:25.498" v="1227" actId="1076"/>
          <ac:spMkLst>
            <pc:docMk/>
            <pc:sldMk cId="3021496500" sldId="511"/>
            <ac:spMk id="7" creationId="{00000000-0000-0000-0000-000000000000}"/>
          </ac:spMkLst>
        </pc:spChg>
        <pc:spChg chg="add del mod ord">
          <ac:chgData name="Keith, Kamlyn" userId="157f0e2b-d93c-4506-a378-e310c4c2c707" providerId="ADAL" clId="{8C8FC5AA-912D-4A44-AF44-5D6E98386974}" dt="2021-11-18T22:40:01.795" v="1218" actId="478"/>
          <ac:spMkLst>
            <pc:docMk/>
            <pc:sldMk cId="3021496500" sldId="511"/>
            <ac:spMk id="8" creationId="{AD07E7A3-8E78-4FB4-8EE6-01DC29A4E49B}"/>
          </ac:spMkLst>
        </pc:spChg>
        <pc:spChg chg="mod">
          <ac:chgData name="Keith, Kamlyn" userId="157f0e2b-d93c-4506-a378-e310c4c2c707" providerId="ADAL" clId="{8C8FC5AA-912D-4A44-AF44-5D6E98386974}" dt="2021-11-18T22:13:11.631" v="22"/>
          <ac:spMkLst>
            <pc:docMk/>
            <pc:sldMk cId="3021496500" sldId="511"/>
            <ac:spMk id="22" creationId="{7BB05F8E-EE76-40F7-B674-54F261CD297A}"/>
          </ac:spMkLst>
        </pc:spChg>
        <pc:picChg chg="mod">
          <ac:chgData name="Keith, Kamlyn" userId="157f0e2b-d93c-4506-a378-e310c4c2c707" providerId="ADAL" clId="{8C8FC5AA-912D-4A44-AF44-5D6E98386974}" dt="2021-11-18T22:40:08.435" v="1221" actId="1076"/>
          <ac:picMkLst>
            <pc:docMk/>
            <pc:sldMk cId="3021496500" sldId="511"/>
            <ac:picMk id="6" creationId="{AD33397C-E37D-4BC9-BB6A-72B2D8BE8356}"/>
          </ac:picMkLst>
        </pc:picChg>
      </pc:sldChg>
      <pc:sldChg chg="addSp delSp modSp mod modClrScheme addCm modCm chgLayout modNotes">
        <pc:chgData name="Keith, Kamlyn" userId="157f0e2b-d93c-4506-a378-e310c4c2c707" providerId="ADAL" clId="{8C8FC5AA-912D-4A44-AF44-5D6E98386974}" dt="2021-11-18T22:27:30.776" v="196"/>
        <pc:sldMkLst>
          <pc:docMk/>
          <pc:sldMk cId="2483039137" sldId="512"/>
        </pc:sldMkLst>
        <pc:spChg chg="add del mod ord">
          <ac:chgData name="Keith, Kamlyn" userId="157f0e2b-d93c-4506-a378-e310c4c2c707" providerId="ADAL" clId="{8C8FC5AA-912D-4A44-AF44-5D6E98386974}" dt="2021-11-18T22:18:22.743" v="77" actId="700"/>
          <ac:spMkLst>
            <pc:docMk/>
            <pc:sldMk cId="2483039137" sldId="512"/>
            <ac:spMk id="2" creationId="{31FF1EB8-C294-441B-B5AC-1BC8902FD3AC}"/>
          </ac:spMkLst>
        </pc:spChg>
        <pc:spChg chg="mod ord">
          <ac:chgData name="Keith, Kamlyn" userId="157f0e2b-d93c-4506-a378-e310c4c2c707" providerId="ADAL" clId="{8C8FC5AA-912D-4A44-AF44-5D6E98386974}" dt="2021-11-18T22:21:59.244" v="109" actId="700"/>
          <ac:spMkLst>
            <pc:docMk/>
            <pc:sldMk cId="2483039137" sldId="512"/>
            <ac:spMk id="3" creationId="{00000000-0000-0000-0000-000000000000}"/>
          </ac:spMkLst>
        </pc:spChg>
        <pc:spChg chg="del mod ord">
          <ac:chgData name="Keith, Kamlyn" userId="157f0e2b-d93c-4506-a378-e310c4c2c707" providerId="ADAL" clId="{8C8FC5AA-912D-4A44-AF44-5D6E98386974}" dt="2021-11-18T22:23:20.994" v="133" actId="478"/>
          <ac:spMkLst>
            <pc:docMk/>
            <pc:sldMk cId="2483039137" sldId="512"/>
            <ac:spMk id="4" creationId="{00000000-0000-0000-0000-000000000000}"/>
          </ac:spMkLst>
        </pc:spChg>
        <pc:spChg chg="mod ord">
          <ac:chgData name="Keith, Kamlyn" userId="157f0e2b-d93c-4506-a378-e310c4c2c707" providerId="ADAL" clId="{8C8FC5AA-912D-4A44-AF44-5D6E98386974}" dt="2021-11-18T22:21:59.244" v="109" actId="700"/>
          <ac:spMkLst>
            <pc:docMk/>
            <pc:sldMk cId="2483039137" sldId="512"/>
            <ac:spMk id="5" creationId="{00000000-0000-0000-0000-000000000000}"/>
          </ac:spMkLst>
        </pc:spChg>
        <pc:spChg chg="add del mod ord">
          <ac:chgData name="Keith, Kamlyn" userId="157f0e2b-d93c-4506-a378-e310c4c2c707" providerId="ADAL" clId="{8C8FC5AA-912D-4A44-AF44-5D6E98386974}" dt="2021-11-18T22:21:59.244" v="109" actId="700"/>
          <ac:spMkLst>
            <pc:docMk/>
            <pc:sldMk cId="2483039137" sldId="512"/>
            <ac:spMk id="6" creationId="{A433FF4E-2DE5-48BE-832E-5D4A9C964E48}"/>
          </ac:spMkLst>
        </pc:spChg>
        <pc:spChg chg="add del mod ord">
          <ac:chgData name="Keith, Kamlyn" userId="157f0e2b-d93c-4506-a378-e310c4c2c707" providerId="ADAL" clId="{8C8FC5AA-912D-4A44-AF44-5D6E98386974}" dt="2021-11-18T22:26:50.354" v="192" actId="478"/>
          <ac:spMkLst>
            <pc:docMk/>
            <pc:sldMk cId="2483039137" sldId="512"/>
            <ac:spMk id="8" creationId="{569C3342-81AE-4FD8-B8F3-73841B4CE648}"/>
          </ac:spMkLst>
        </pc:spChg>
        <pc:spChg chg="mod">
          <ac:chgData name="Keith, Kamlyn" userId="157f0e2b-d93c-4506-a378-e310c4c2c707" providerId="ADAL" clId="{8C8FC5AA-912D-4A44-AF44-5D6E98386974}" dt="2021-11-18T22:13:11.631" v="22"/>
          <ac:spMkLst>
            <pc:docMk/>
            <pc:sldMk cId="2483039137" sldId="512"/>
            <ac:spMk id="13" creationId="{00000000-0000-0000-0000-000000000000}"/>
          </ac:spMkLst>
        </pc:spChg>
        <pc:picChg chg="mod">
          <ac:chgData name="Keith, Kamlyn" userId="157f0e2b-d93c-4506-a378-e310c4c2c707" providerId="ADAL" clId="{8C8FC5AA-912D-4A44-AF44-5D6E98386974}" dt="2021-11-18T22:26:52.339" v="193" actId="1076"/>
          <ac:picMkLst>
            <pc:docMk/>
            <pc:sldMk cId="2483039137" sldId="512"/>
            <ac:picMk id="7" creationId="{A27802A0-CBCB-4EC1-868F-85CAD8695A5C}"/>
          </ac:picMkLst>
        </pc:picChg>
      </pc:sldChg>
      <pc:sldChg chg="addSp delSp modSp mod modClrScheme addCm chgLayout modNotes">
        <pc:chgData name="Keith, Kamlyn" userId="157f0e2b-d93c-4506-a378-e310c4c2c707" providerId="ADAL" clId="{8C8FC5AA-912D-4A44-AF44-5D6E98386974}" dt="2021-11-18T22:27:59.807" v="198" actId="1589"/>
        <pc:sldMkLst>
          <pc:docMk/>
          <pc:sldMk cId="3498143101" sldId="513"/>
        </pc:sldMkLst>
        <pc:spChg chg="mod ord">
          <ac:chgData name="Keith, Kamlyn" userId="157f0e2b-d93c-4506-a378-e310c4c2c707" providerId="ADAL" clId="{8C8FC5AA-912D-4A44-AF44-5D6E98386974}" dt="2021-11-18T22:21:59.244" v="109" actId="700"/>
          <ac:spMkLst>
            <pc:docMk/>
            <pc:sldMk cId="3498143101" sldId="513"/>
            <ac:spMk id="2" creationId="{855E5D6E-1517-4E47-A5D9-B1B233594322}"/>
          </ac:spMkLst>
        </pc:spChg>
        <pc:spChg chg="del mod ord">
          <ac:chgData name="Keith, Kamlyn" userId="157f0e2b-d93c-4506-a378-e310c4c2c707" providerId="ADAL" clId="{8C8FC5AA-912D-4A44-AF44-5D6E98386974}" dt="2021-11-18T22:23:10.713" v="130" actId="478"/>
          <ac:spMkLst>
            <pc:docMk/>
            <pc:sldMk cId="3498143101" sldId="513"/>
            <ac:spMk id="3" creationId="{960E4092-7A98-44E6-8B28-C7FA198705B7}"/>
          </ac:spMkLst>
        </pc:spChg>
        <pc:spChg chg="mod ord">
          <ac:chgData name="Keith, Kamlyn" userId="157f0e2b-d93c-4506-a378-e310c4c2c707" providerId="ADAL" clId="{8C8FC5AA-912D-4A44-AF44-5D6E98386974}" dt="2021-11-18T22:21:59.244" v="109" actId="700"/>
          <ac:spMkLst>
            <pc:docMk/>
            <pc:sldMk cId="3498143101" sldId="513"/>
            <ac:spMk id="4" creationId="{029AF9ED-50B1-442F-8A6A-650102A59CC8}"/>
          </ac:spMkLst>
        </pc:spChg>
        <pc:spChg chg="add del mod ord">
          <ac:chgData name="Keith, Kamlyn" userId="157f0e2b-d93c-4506-a378-e310c4c2c707" providerId="ADAL" clId="{8C8FC5AA-912D-4A44-AF44-5D6E98386974}" dt="2021-11-18T22:18:22.743" v="77" actId="700"/>
          <ac:spMkLst>
            <pc:docMk/>
            <pc:sldMk cId="3498143101" sldId="513"/>
            <ac:spMk id="5" creationId="{ECB112E2-288E-4A1A-9AE9-D3E73EA69713}"/>
          </ac:spMkLst>
        </pc:spChg>
        <pc:spChg chg="add del mod ord">
          <ac:chgData name="Keith, Kamlyn" userId="157f0e2b-d93c-4506-a378-e310c4c2c707" providerId="ADAL" clId="{8C8FC5AA-912D-4A44-AF44-5D6E98386974}" dt="2021-11-18T22:21:59.244" v="109" actId="700"/>
          <ac:spMkLst>
            <pc:docMk/>
            <pc:sldMk cId="3498143101" sldId="513"/>
            <ac:spMk id="6" creationId="{44E982F8-B268-46A4-BFA2-48F4719305EA}"/>
          </ac:spMkLst>
        </pc:spChg>
        <pc:spChg chg="add del mod ord">
          <ac:chgData name="Keith, Kamlyn" userId="157f0e2b-d93c-4506-a378-e310c4c2c707" providerId="ADAL" clId="{8C8FC5AA-912D-4A44-AF44-5D6E98386974}" dt="2021-11-18T22:23:12.869" v="131" actId="478"/>
          <ac:spMkLst>
            <pc:docMk/>
            <pc:sldMk cId="3498143101" sldId="513"/>
            <ac:spMk id="8" creationId="{597A87E2-441B-41B7-A411-7148189B8DD8}"/>
          </ac:spMkLst>
        </pc:spChg>
        <pc:picChg chg="mod">
          <ac:chgData name="Keith, Kamlyn" userId="157f0e2b-d93c-4506-a378-e310c4c2c707" providerId="ADAL" clId="{8C8FC5AA-912D-4A44-AF44-5D6E98386974}" dt="2021-11-18T22:13:11.631" v="22"/>
          <ac:picMkLst>
            <pc:docMk/>
            <pc:sldMk cId="3498143101" sldId="513"/>
            <ac:picMk id="7" creationId="{61487C58-F876-48DD-89F5-2181281E6F15}"/>
          </ac:picMkLst>
        </pc:picChg>
      </pc:sldChg>
      <pc:sldMasterChg chg="modSp del delSldLayout modSldLayout">
        <pc:chgData name="Keith, Kamlyn" userId="157f0e2b-d93c-4506-a378-e310c4c2c707" providerId="ADAL" clId="{8C8FC5AA-912D-4A44-AF44-5D6E98386974}" dt="2021-11-18T22:16:38.993" v="61" actId="2696"/>
        <pc:sldMasterMkLst>
          <pc:docMk/>
          <pc:sldMasterMk cId="3919165999" sldId="2147483791"/>
        </pc:sldMasterMkLst>
        <pc:spChg chg="mod">
          <ac:chgData name="Keith, Kamlyn" userId="157f0e2b-d93c-4506-a378-e310c4c2c707" providerId="ADAL" clId="{8C8FC5AA-912D-4A44-AF44-5D6E98386974}" dt="2021-11-18T22:13:11.631" v="22"/>
          <ac:spMkLst>
            <pc:docMk/>
            <pc:sldMasterMk cId="3919165999" sldId="2147483791"/>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5"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6"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7"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0"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1"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4"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5"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ac:spMk id="16" creationId="{00000000-0000-0000-0000-000000000000}"/>
          </ac:spMkLst>
        </pc:spChg>
        <pc:grpChg chg="mod">
          <ac:chgData name="Keith, Kamlyn" userId="157f0e2b-d93c-4506-a378-e310c4c2c707" providerId="ADAL" clId="{8C8FC5AA-912D-4A44-AF44-5D6E98386974}" dt="2021-11-18T22:13:11.631" v="22"/>
          <ac:grpSpMkLst>
            <pc:docMk/>
            <pc:sldMasterMk cId="3919165999" sldId="2147483791"/>
            <ac:grpSpMk id="17" creationId="{00000000-0000-0000-0000-000000000000}"/>
          </ac:grpSpMkLst>
        </pc:grpChg>
        <pc:cxnChg chg="mod">
          <ac:chgData name="Keith, Kamlyn" userId="157f0e2b-d93c-4506-a378-e310c4c2c707" providerId="ADAL" clId="{8C8FC5AA-912D-4A44-AF44-5D6E98386974}" dt="2021-11-18T22:13:11.631" v="22"/>
          <ac:cxnSpMkLst>
            <pc:docMk/>
            <pc:sldMasterMk cId="3919165999" sldId="2147483791"/>
            <ac:cxnSpMk id="8" creationId="{00000000-0000-0000-0000-000000000000}"/>
          </ac:cxnSpMkLst>
        </pc:cxnChg>
        <pc:cxnChg chg="mod">
          <ac:chgData name="Keith, Kamlyn" userId="157f0e2b-d93c-4506-a378-e310c4c2c707" providerId="ADAL" clId="{8C8FC5AA-912D-4A44-AF44-5D6E98386974}" dt="2021-11-18T22:13:11.631" v="22"/>
          <ac:cxnSpMkLst>
            <pc:docMk/>
            <pc:sldMasterMk cId="3919165999" sldId="2147483791"/>
            <ac:cxnSpMk id="9" creationId="{00000000-0000-0000-0000-000000000000}"/>
          </ac:cxnSpMkLst>
        </pc:cxnChg>
        <pc:sldLayoutChg chg="modSp del">
          <pc:chgData name="Keith, Kamlyn" userId="157f0e2b-d93c-4506-a378-e310c4c2c707" providerId="ADAL" clId="{8C8FC5AA-912D-4A44-AF44-5D6E98386974}" dt="2021-11-18T22:16:38.930" v="45" actId="2696"/>
          <pc:sldLayoutMkLst>
            <pc:docMk/>
            <pc:sldMasterMk cId="3919165999" sldId="2147483791"/>
            <pc:sldLayoutMk cId="1469580856" sldId="2147483792"/>
          </pc:sldLayoutMkLst>
          <pc:spChg chg="mod">
            <ac:chgData name="Keith, Kamlyn" userId="157f0e2b-d93c-4506-a378-e310c4c2c707" providerId="ADAL" clId="{8C8FC5AA-912D-4A44-AF44-5D6E98386974}" dt="2021-11-18T22:13:11.631" v="22"/>
            <ac:spMkLst>
              <pc:docMk/>
              <pc:sldMasterMk cId="3919165999" sldId="2147483791"/>
              <pc:sldLayoutMk cId="1469580856" sldId="2147483792"/>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19"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0"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1"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4"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5"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69580856" sldId="2147483792"/>
              <ac:spMk id="28" creationId="{00000000-0000-0000-0000-000000000000}"/>
            </ac:spMkLst>
          </pc:spChg>
          <pc:grpChg chg="mod">
            <ac:chgData name="Keith, Kamlyn" userId="157f0e2b-d93c-4506-a378-e310c4c2c707" providerId="ADAL" clId="{8C8FC5AA-912D-4A44-AF44-5D6E98386974}" dt="2021-11-18T22:13:11.631" v="22"/>
            <ac:grpSpMkLst>
              <pc:docMk/>
              <pc:sldMasterMk cId="3919165999" sldId="2147483791"/>
              <pc:sldLayoutMk cId="1469580856" sldId="2147483792"/>
              <ac:grpSpMk id="7" creationId="{00000000-0000-0000-0000-000000000000}"/>
            </ac:grpSpMkLst>
          </pc:grpChg>
          <pc:cxnChg chg="mod">
            <ac:chgData name="Keith, Kamlyn" userId="157f0e2b-d93c-4506-a378-e310c4c2c707" providerId="ADAL" clId="{8C8FC5AA-912D-4A44-AF44-5D6E98386974}" dt="2021-11-18T22:13:11.631" v="22"/>
            <ac:cxnSpMkLst>
              <pc:docMk/>
              <pc:sldMasterMk cId="3919165999" sldId="2147483791"/>
              <pc:sldLayoutMk cId="1469580856" sldId="2147483792"/>
              <ac:cxnSpMk id="17" creationId="{00000000-0000-0000-0000-000000000000}"/>
            </ac:cxnSpMkLst>
          </pc:cxnChg>
          <pc:cxnChg chg="mod">
            <ac:chgData name="Keith, Kamlyn" userId="157f0e2b-d93c-4506-a378-e310c4c2c707" providerId="ADAL" clId="{8C8FC5AA-912D-4A44-AF44-5D6E98386974}" dt="2021-11-18T22:13:11.631" v="22"/>
            <ac:cxnSpMkLst>
              <pc:docMk/>
              <pc:sldMasterMk cId="3919165999" sldId="2147483791"/>
              <pc:sldLayoutMk cId="1469580856" sldId="2147483792"/>
              <ac:cxnSpMk id="18" creationId="{00000000-0000-0000-0000-000000000000}"/>
            </ac:cxnSpMkLst>
          </pc:cxnChg>
        </pc:sldLayoutChg>
        <pc:sldLayoutChg chg="del">
          <pc:chgData name="Keith, Kamlyn" userId="157f0e2b-d93c-4506-a378-e310c4c2c707" providerId="ADAL" clId="{8C8FC5AA-912D-4A44-AF44-5D6E98386974}" dt="2021-11-18T22:16:38.930" v="46" actId="2696"/>
          <pc:sldLayoutMkLst>
            <pc:docMk/>
            <pc:sldMasterMk cId="3919165999" sldId="2147483791"/>
            <pc:sldLayoutMk cId="2507449577" sldId="2147483793"/>
          </pc:sldLayoutMkLst>
        </pc:sldLayoutChg>
        <pc:sldLayoutChg chg="modSp del">
          <pc:chgData name="Keith, Kamlyn" userId="157f0e2b-d93c-4506-a378-e310c4c2c707" providerId="ADAL" clId="{8C8FC5AA-912D-4A44-AF44-5D6E98386974}" dt="2021-11-18T22:16:38.930" v="47" actId="2696"/>
          <pc:sldLayoutMkLst>
            <pc:docMk/>
            <pc:sldMasterMk cId="3919165999" sldId="2147483791"/>
            <pc:sldLayoutMk cId="3760106897" sldId="2147483794"/>
          </pc:sldLayoutMkLst>
          <pc:spChg chg="mod">
            <ac:chgData name="Keith, Kamlyn" userId="157f0e2b-d93c-4506-a378-e310c4c2c707" providerId="ADAL" clId="{8C8FC5AA-912D-4A44-AF44-5D6E98386974}" dt="2021-11-18T22:13:11.631" v="22"/>
            <ac:spMkLst>
              <pc:docMk/>
              <pc:sldMasterMk cId="3919165999" sldId="2147483791"/>
              <pc:sldLayoutMk cId="3760106897" sldId="2147483794"/>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3760106897" sldId="2147483794"/>
              <ac:spMk id="3" creationId="{00000000-0000-0000-0000-000000000000}"/>
            </ac:spMkLst>
          </pc:spChg>
        </pc:sldLayoutChg>
        <pc:sldLayoutChg chg="modSp del">
          <pc:chgData name="Keith, Kamlyn" userId="157f0e2b-d93c-4506-a378-e310c4c2c707" providerId="ADAL" clId="{8C8FC5AA-912D-4A44-AF44-5D6E98386974}" dt="2021-11-18T22:16:38.930" v="48" actId="2696"/>
          <pc:sldLayoutMkLst>
            <pc:docMk/>
            <pc:sldMasterMk cId="3919165999" sldId="2147483791"/>
            <pc:sldLayoutMk cId="1143449233" sldId="2147483795"/>
          </pc:sldLayoutMkLst>
          <pc:spChg chg="mod">
            <ac:chgData name="Keith, Kamlyn" userId="157f0e2b-d93c-4506-a378-e310c4c2c707" providerId="ADAL" clId="{8C8FC5AA-912D-4A44-AF44-5D6E98386974}" dt="2021-11-18T22:13:11.631" v="22"/>
            <ac:spMkLst>
              <pc:docMk/>
              <pc:sldMasterMk cId="3919165999" sldId="2147483791"/>
              <pc:sldLayoutMk cId="1143449233" sldId="2147483795"/>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143449233" sldId="2147483795"/>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143449233" sldId="2147483795"/>
              <ac:spMk id="4" creationId="{00000000-0000-0000-0000-000000000000}"/>
            </ac:spMkLst>
          </pc:spChg>
        </pc:sldLayoutChg>
        <pc:sldLayoutChg chg="modSp del">
          <pc:chgData name="Keith, Kamlyn" userId="157f0e2b-d93c-4506-a378-e310c4c2c707" providerId="ADAL" clId="{8C8FC5AA-912D-4A44-AF44-5D6E98386974}" dt="2021-11-18T22:16:38.946" v="49" actId="2696"/>
          <pc:sldLayoutMkLst>
            <pc:docMk/>
            <pc:sldMasterMk cId="3919165999" sldId="2147483791"/>
            <pc:sldLayoutMk cId="1488598600" sldId="2147483796"/>
          </pc:sldLayoutMkLst>
          <pc:spChg chg="mod">
            <ac:chgData name="Keith, Kamlyn" userId="157f0e2b-d93c-4506-a378-e310c4c2c707" providerId="ADAL" clId="{8C8FC5AA-912D-4A44-AF44-5D6E98386974}" dt="2021-11-18T22:13:11.631" v="22"/>
            <ac:spMkLst>
              <pc:docMk/>
              <pc:sldMasterMk cId="3919165999" sldId="2147483791"/>
              <pc:sldLayoutMk cId="1488598600" sldId="2147483796"/>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88598600" sldId="2147483796"/>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88598600" sldId="2147483796"/>
              <ac:spMk id="4"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88598600" sldId="2147483796"/>
              <ac:spMk id="5"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88598600" sldId="2147483796"/>
              <ac:spMk id="6" creationId="{00000000-0000-0000-0000-000000000000}"/>
            </ac:spMkLst>
          </pc:spChg>
        </pc:sldLayoutChg>
        <pc:sldLayoutChg chg="modSp del">
          <pc:chgData name="Keith, Kamlyn" userId="157f0e2b-d93c-4506-a378-e310c4c2c707" providerId="ADAL" clId="{8C8FC5AA-912D-4A44-AF44-5D6E98386974}" dt="2021-11-18T22:16:38.946" v="50" actId="2696"/>
          <pc:sldLayoutMkLst>
            <pc:docMk/>
            <pc:sldMasterMk cId="3919165999" sldId="2147483791"/>
            <pc:sldLayoutMk cId="1460935900" sldId="2147483797"/>
          </pc:sldLayoutMkLst>
          <pc:spChg chg="mod">
            <ac:chgData name="Keith, Kamlyn" userId="157f0e2b-d93c-4506-a378-e310c4c2c707" providerId="ADAL" clId="{8C8FC5AA-912D-4A44-AF44-5D6E98386974}" dt="2021-11-18T22:13:11.631" v="22"/>
            <ac:spMkLst>
              <pc:docMk/>
              <pc:sldMasterMk cId="3919165999" sldId="2147483791"/>
              <pc:sldLayoutMk cId="1460935900" sldId="2147483797"/>
              <ac:spMk id="2" creationId="{00000000-0000-0000-0000-000000000000}"/>
            </ac:spMkLst>
          </pc:spChg>
        </pc:sldLayoutChg>
        <pc:sldLayoutChg chg="del">
          <pc:chgData name="Keith, Kamlyn" userId="157f0e2b-d93c-4506-a378-e310c4c2c707" providerId="ADAL" clId="{8C8FC5AA-912D-4A44-AF44-5D6E98386974}" dt="2021-11-18T22:16:38.946" v="51" actId="2696"/>
          <pc:sldLayoutMkLst>
            <pc:docMk/>
            <pc:sldMasterMk cId="3919165999" sldId="2147483791"/>
            <pc:sldLayoutMk cId="2574265398" sldId="2147483798"/>
          </pc:sldLayoutMkLst>
        </pc:sldLayoutChg>
        <pc:sldLayoutChg chg="modSp del">
          <pc:chgData name="Keith, Kamlyn" userId="157f0e2b-d93c-4506-a378-e310c4c2c707" providerId="ADAL" clId="{8C8FC5AA-912D-4A44-AF44-5D6E98386974}" dt="2021-11-18T22:16:38.946" v="52" actId="2696"/>
          <pc:sldLayoutMkLst>
            <pc:docMk/>
            <pc:sldMasterMk cId="3919165999" sldId="2147483791"/>
            <pc:sldLayoutMk cId="1471773343" sldId="2147483799"/>
          </pc:sldLayoutMkLst>
          <pc:spChg chg="mod">
            <ac:chgData name="Keith, Kamlyn" userId="157f0e2b-d93c-4506-a378-e310c4c2c707" providerId="ADAL" clId="{8C8FC5AA-912D-4A44-AF44-5D6E98386974}" dt="2021-11-18T22:13:11.631" v="22"/>
            <ac:spMkLst>
              <pc:docMk/>
              <pc:sldMasterMk cId="3919165999" sldId="2147483791"/>
              <pc:sldLayoutMk cId="1471773343" sldId="2147483799"/>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71773343" sldId="2147483799"/>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471773343" sldId="2147483799"/>
              <ac:spMk id="4" creationId="{00000000-0000-0000-0000-000000000000}"/>
            </ac:spMkLst>
          </pc:spChg>
        </pc:sldLayoutChg>
        <pc:sldLayoutChg chg="modSp del">
          <pc:chgData name="Keith, Kamlyn" userId="157f0e2b-d93c-4506-a378-e310c4c2c707" providerId="ADAL" clId="{8C8FC5AA-912D-4A44-AF44-5D6E98386974}" dt="2021-11-18T22:16:38.946" v="53" actId="2696"/>
          <pc:sldLayoutMkLst>
            <pc:docMk/>
            <pc:sldMasterMk cId="3919165999" sldId="2147483791"/>
            <pc:sldLayoutMk cId="3710680903" sldId="2147483800"/>
          </pc:sldLayoutMkLst>
          <pc:spChg chg="mod">
            <ac:chgData name="Keith, Kamlyn" userId="157f0e2b-d93c-4506-a378-e310c4c2c707" providerId="ADAL" clId="{8C8FC5AA-912D-4A44-AF44-5D6E98386974}" dt="2021-11-18T22:13:11.631" v="22"/>
            <ac:spMkLst>
              <pc:docMk/>
              <pc:sldMasterMk cId="3919165999" sldId="2147483791"/>
              <pc:sldLayoutMk cId="3710680903" sldId="2147483800"/>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3710680903" sldId="2147483800"/>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3710680903" sldId="2147483800"/>
              <ac:spMk id="4" creationId="{00000000-0000-0000-0000-000000000000}"/>
            </ac:spMkLst>
          </pc:spChg>
        </pc:sldLayoutChg>
        <pc:sldLayoutChg chg="modSp del">
          <pc:chgData name="Keith, Kamlyn" userId="157f0e2b-d93c-4506-a378-e310c4c2c707" providerId="ADAL" clId="{8C8FC5AA-912D-4A44-AF44-5D6E98386974}" dt="2021-11-18T22:16:38.946" v="54" actId="2696"/>
          <pc:sldLayoutMkLst>
            <pc:docMk/>
            <pc:sldMasterMk cId="3919165999" sldId="2147483791"/>
            <pc:sldLayoutMk cId="1300923962" sldId="2147483801"/>
          </pc:sldLayoutMkLst>
          <pc:spChg chg="mod">
            <ac:chgData name="Keith, Kamlyn" userId="157f0e2b-d93c-4506-a378-e310c4c2c707" providerId="ADAL" clId="{8C8FC5AA-912D-4A44-AF44-5D6E98386974}" dt="2021-11-18T22:13:11.631" v="22"/>
            <ac:spMkLst>
              <pc:docMk/>
              <pc:sldMasterMk cId="3919165999" sldId="2147483791"/>
              <pc:sldLayoutMk cId="1300923962" sldId="2147483801"/>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300923962" sldId="2147483801"/>
              <ac:spMk id="3" creationId="{00000000-0000-0000-0000-000000000000}"/>
            </ac:spMkLst>
          </pc:spChg>
        </pc:sldLayoutChg>
        <pc:sldLayoutChg chg="modSp del">
          <pc:chgData name="Keith, Kamlyn" userId="157f0e2b-d93c-4506-a378-e310c4c2c707" providerId="ADAL" clId="{8C8FC5AA-912D-4A44-AF44-5D6E98386974}" dt="2021-11-18T22:16:38.962" v="55" actId="2696"/>
          <pc:sldLayoutMkLst>
            <pc:docMk/>
            <pc:sldMasterMk cId="3919165999" sldId="2147483791"/>
            <pc:sldLayoutMk cId="735244471" sldId="2147483802"/>
          </pc:sldLayoutMkLst>
          <pc:spChg chg="mod">
            <ac:chgData name="Keith, Kamlyn" userId="157f0e2b-d93c-4506-a378-e310c4c2c707" providerId="ADAL" clId="{8C8FC5AA-912D-4A44-AF44-5D6E98386974}" dt="2021-11-18T22:13:11.631" v="22"/>
            <ac:spMkLst>
              <pc:docMk/>
              <pc:sldMasterMk cId="3919165999" sldId="2147483791"/>
              <pc:sldLayoutMk cId="735244471" sldId="2147483802"/>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735244471" sldId="2147483802"/>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735244471" sldId="2147483802"/>
              <ac:spMk id="4"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735244471" sldId="2147483802"/>
              <ac:spMk id="2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735244471" sldId="2147483802"/>
              <ac:spMk id="24"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735244471" sldId="2147483802"/>
              <ac:spMk id="25" creationId="{00000000-0000-0000-0000-000000000000}"/>
            </ac:spMkLst>
          </pc:spChg>
        </pc:sldLayoutChg>
        <pc:sldLayoutChg chg="modSp del">
          <pc:chgData name="Keith, Kamlyn" userId="157f0e2b-d93c-4506-a378-e310c4c2c707" providerId="ADAL" clId="{8C8FC5AA-912D-4A44-AF44-5D6E98386974}" dt="2021-11-18T22:16:38.962" v="56" actId="2696"/>
          <pc:sldLayoutMkLst>
            <pc:docMk/>
            <pc:sldMasterMk cId="3919165999" sldId="2147483791"/>
            <pc:sldLayoutMk cId="2925100925" sldId="2147483803"/>
          </pc:sldLayoutMkLst>
          <pc:spChg chg="mod">
            <ac:chgData name="Keith, Kamlyn" userId="157f0e2b-d93c-4506-a378-e310c4c2c707" providerId="ADAL" clId="{8C8FC5AA-912D-4A44-AF44-5D6E98386974}" dt="2021-11-18T22:13:11.631" v="22"/>
            <ac:spMkLst>
              <pc:docMk/>
              <pc:sldMasterMk cId="3919165999" sldId="2147483791"/>
              <pc:sldLayoutMk cId="2925100925" sldId="2147483803"/>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2925100925" sldId="2147483803"/>
              <ac:spMk id="3" creationId="{00000000-0000-0000-0000-000000000000}"/>
            </ac:spMkLst>
          </pc:spChg>
        </pc:sldLayoutChg>
        <pc:sldLayoutChg chg="modSp del">
          <pc:chgData name="Keith, Kamlyn" userId="157f0e2b-d93c-4506-a378-e310c4c2c707" providerId="ADAL" clId="{8C8FC5AA-912D-4A44-AF44-5D6E98386974}" dt="2021-11-18T22:16:38.962" v="57" actId="2696"/>
          <pc:sldLayoutMkLst>
            <pc:docMk/>
            <pc:sldMasterMk cId="3919165999" sldId="2147483791"/>
            <pc:sldLayoutMk cId="4119525518" sldId="2147483804"/>
          </pc:sldLayoutMkLst>
          <pc:spChg chg="mod">
            <ac:chgData name="Keith, Kamlyn" userId="157f0e2b-d93c-4506-a378-e310c4c2c707" providerId="ADAL" clId="{8C8FC5AA-912D-4A44-AF44-5D6E98386974}" dt="2021-11-18T22:13:11.631" v="22"/>
            <ac:spMkLst>
              <pc:docMk/>
              <pc:sldMasterMk cId="3919165999" sldId="2147483791"/>
              <pc:sldLayoutMk cId="4119525518" sldId="2147483804"/>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4119525518" sldId="2147483804"/>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4119525518" sldId="2147483804"/>
              <ac:spMk id="2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4119525518" sldId="2147483804"/>
              <ac:spMk id="24"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4119525518" sldId="2147483804"/>
              <ac:spMk id="25" creationId="{00000000-0000-0000-0000-000000000000}"/>
            </ac:spMkLst>
          </pc:spChg>
        </pc:sldLayoutChg>
        <pc:sldLayoutChg chg="modSp del">
          <pc:chgData name="Keith, Kamlyn" userId="157f0e2b-d93c-4506-a378-e310c4c2c707" providerId="ADAL" clId="{8C8FC5AA-912D-4A44-AF44-5D6E98386974}" dt="2021-11-18T22:16:38.962" v="58" actId="2696"/>
          <pc:sldLayoutMkLst>
            <pc:docMk/>
            <pc:sldMasterMk cId="3919165999" sldId="2147483791"/>
            <pc:sldLayoutMk cId="1966229616" sldId="2147483805"/>
          </pc:sldLayoutMkLst>
          <pc:spChg chg="mod">
            <ac:chgData name="Keith, Kamlyn" userId="157f0e2b-d93c-4506-a378-e310c4c2c707" providerId="ADAL" clId="{8C8FC5AA-912D-4A44-AF44-5D6E98386974}" dt="2021-11-18T22:13:11.631" v="22"/>
            <ac:spMkLst>
              <pc:docMk/>
              <pc:sldMasterMk cId="3919165999" sldId="2147483791"/>
              <pc:sldLayoutMk cId="1966229616" sldId="2147483805"/>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966229616" sldId="2147483805"/>
              <ac:spMk id="3"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1966229616" sldId="2147483805"/>
              <ac:spMk id="23" creationId="{00000000-0000-0000-0000-000000000000}"/>
            </ac:spMkLst>
          </pc:spChg>
        </pc:sldLayoutChg>
        <pc:sldLayoutChg chg="modSp del">
          <pc:chgData name="Keith, Kamlyn" userId="157f0e2b-d93c-4506-a378-e310c4c2c707" providerId="ADAL" clId="{8C8FC5AA-912D-4A44-AF44-5D6E98386974}" dt="2021-11-18T22:16:38.977" v="59" actId="2696"/>
          <pc:sldLayoutMkLst>
            <pc:docMk/>
            <pc:sldMasterMk cId="3919165999" sldId="2147483791"/>
            <pc:sldLayoutMk cId="2455316145" sldId="2147483806"/>
          </pc:sldLayoutMkLst>
          <pc:spChg chg="mod">
            <ac:chgData name="Keith, Kamlyn" userId="157f0e2b-d93c-4506-a378-e310c4c2c707" providerId="ADAL" clId="{8C8FC5AA-912D-4A44-AF44-5D6E98386974}" dt="2021-11-18T22:13:11.631" v="22"/>
            <ac:spMkLst>
              <pc:docMk/>
              <pc:sldMasterMk cId="3919165999" sldId="2147483791"/>
              <pc:sldLayoutMk cId="2455316145" sldId="2147483806"/>
              <ac:spMk id="4" creationId="{00000000-0000-0000-0000-000000000000}"/>
            </ac:spMkLst>
          </pc:spChg>
        </pc:sldLayoutChg>
        <pc:sldLayoutChg chg="modSp del">
          <pc:chgData name="Keith, Kamlyn" userId="157f0e2b-d93c-4506-a378-e310c4c2c707" providerId="ADAL" clId="{8C8FC5AA-912D-4A44-AF44-5D6E98386974}" dt="2021-11-18T22:16:38.977" v="60" actId="2696"/>
          <pc:sldLayoutMkLst>
            <pc:docMk/>
            <pc:sldMasterMk cId="3919165999" sldId="2147483791"/>
            <pc:sldLayoutMk cId="3806427911" sldId="2147483807"/>
          </pc:sldLayoutMkLst>
          <pc:spChg chg="mod">
            <ac:chgData name="Keith, Kamlyn" userId="157f0e2b-d93c-4506-a378-e310c4c2c707" providerId="ADAL" clId="{8C8FC5AA-912D-4A44-AF44-5D6E98386974}" dt="2021-11-18T22:13:11.631" v="22"/>
            <ac:spMkLst>
              <pc:docMk/>
              <pc:sldMasterMk cId="3919165999" sldId="2147483791"/>
              <pc:sldLayoutMk cId="3806427911" sldId="2147483807"/>
              <ac:spMk id="2" creationId="{00000000-0000-0000-0000-000000000000}"/>
            </ac:spMkLst>
          </pc:spChg>
          <pc:spChg chg="mod">
            <ac:chgData name="Keith, Kamlyn" userId="157f0e2b-d93c-4506-a378-e310c4c2c707" providerId="ADAL" clId="{8C8FC5AA-912D-4A44-AF44-5D6E98386974}" dt="2021-11-18T22:13:11.631" v="22"/>
            <ac:spMkLst>
              <pc:docMk/>
              <pc:sldMasterMk cId="3919165999" sldId="2147483791"/>
              <pc:sldLayoutMk cId="3806427911" sldId="2147483807"/>
              <ac:spMk id="3" creationId="{00000000-0000-0000-0000-000000000000}"/>
            </ac:spMkLst>
          </pc:spChg>
        </pc:sldLayoutChg>
      </pc:sldMasterChg>
      <pc:sldMasterChg chg="delSp modSp mod modSldLayout">
        <pc:chgData name="Keith, Kamlyn" userId="157f0e2b-d93c-4506-a378-e310c4c2c707" providerId="ADAL" clId="{8C8FC5AA-912D-4A44-AF44-5D6E98386974}" dt="2021-11-18T22:21:34.494" v="107" actId="478"/>
        <pc:sldMasterMkLst>
          <pc:docMk/>
          <pc:sldMasterMk cId="2105420450" sldId="2147483808"/>
        </pc:sldMasterMkLst>
        <pc:spChg chg="mod">
          <ac:chgData name="Keith, Kamlyn" userId="157f0e2b-d93c-4506-a378-e310c4c2c707" providerId="ADAL" clId="{8C8FC5AA-912D-4A44-AF44-5D6E98386974}" dt="2021-11-18T22:21:06.744" v="103" actId="1076"/>
          <ac:spMkLst>
            <pc:docMk/>
            <pc:sldMasterMk cId="2105420450" sldId="2147483808"/>
            <ac:spMk id="2" creationId="{00000000-0000-0000-0000-000000000000}"/>
          </ac:spMkLst>
        </pc:spChg>
        <pc:spChg chg="mod">
          <ac:chgData name="Keith, Kamlyn" userId="157f0e2b-d93c-4506-a378-e310c4c2c707" providerId="ADAL" clId="{8C8FC5AA-912D-4A44-AF44-5D6E98386974}" dt="2021-11-18T22:21:05.275" v="102" actId="14100"/>
          <ac:spMkLst>
            <pc:docMk/>
            <pc:sldMasterMk cId="2105420450" sldId="2147483808"/>
            <ac:spMk id="3"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ac:spMk id="4" creationId="{00000000-0000-0000-0000-000000000000}"/>
          </ac:spMkLst>
        </pc:spChg>
        <pc:spChg chg="del mod">
          <ac:chgData name="Keith, Kamlyn" userId="157f0e2b-d93c-4506-a378-e310c4c2c707" providerId="ADAL" clId="{8C8FC5AA-912D-4A44-AF44-5D6E98386974}" dt="2021-11-18T22:21:20.400" v="104" actId="478"/>
          <ac:spMkLst>
            <pc:docMk/>
            <pc:sldMasterMk cId="2105420450" sldId="2147483808"/>
            <ac:spMk id="5"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ac:spMk id="6" creationId="{00000000-0000-0000-0000-000000000000}"/>
          </ac:spMkLst>
        </pc:spChg>
        <pc:sldLayoutChg chg="delSp modSp mod setBg">
          <pc:chgData name="Keith, Kamlyn" userId="157f0e2b-d93c-4506-a378-e310c4c2c707" providerId="ADAL" clId="{8C8FC5AA-912D-4A44-AF44-5D6E98386974}" dt="2021-11-18T22:21:26.228" v="105" actId="478"/>
          <pc:sldLayoutMkLst>
            <pc:docMk/>
            <pc:sldMasterMk cId="2105420450" sldId="2147483808"/>
            <pc:sldLayoutMk cId="3931458909" sldId="2147483809"/>
          </pc:sldLayoutMkLst>
          <pc:spChg chg="mod">
            <ac:chgData name="Keith, Kamlyn" userId="157f0e2b-d93c-4506-a378-e310c4c2c707" providerId="ADAL" clId="{8C8FC5AA-912D-4A44-AF44-5D6E98386974}" dt="2021-11-18T22:17:03.055" v="68" actId="120"/>
            <ac:spMkLst>
              <pc:docMk/>
              <pc:sldMasterMk cId="2105420450" sldId="2147483808"/>
              <pc:sldLayoutMk cId="3931458909" sldId="2147483809"/>
              <ac:spMk id="2"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3931458909" sldId="2147483809"/>
              <ac:spMk id="3" creationId="{00000000-0000-0000-0000-000000000000}"/>
            </ac:spMkLst>
          </pc:spChg>
          <pc:spChg chg="del mod">
            <ac:chgData name="Keith, Kamlyn" userId="157f0e2b-d93c-4506-a378-e310c4c2c707" providerId="ADAL" clId="{8C8FC5AA-912D-4A44-AF44-5D6E98386974}" dt="2021-11-18T22:21:26.228" v="105" actId="478"/>
            <ac:spMkLst>
              <pc:docMk/>
              <pc:sldMasterMk cId="2105420450" sldId="2147483808"/>
              <pc:sldLayoutMk cId="3931458909" sldId="2147483809"/>
              <ac:spMk id="5" creationId="{00000000-0000-0000-0000-000000000000}"/>
            </ac:spMkLst>
          </pc:spChg>
        </pc:sldLayoutChg>
        <pc:sldLayoutChg chg="delSp modSp mod">
          <pc:chgData name="Keith, Kamlyn" userId="157f0e2b-d93c-4506-a378-e310c4c2c707" providerId="ADAL" clId="{8C8FC5AA-912D-4A44-AF44-5D6E98386974}" dt="2021-11-18T22:21:30.681" v="106" actId="478"/>
          <pc:sldLayoutMkLst>
            <pc:docMk/>
            <pc:sldMasterMk cId="2105420450" sldId="2147483808"/>
            <pc:sldLayoutMk cId="3864545559" sldId="2147483810"/>
          </pc:sldLayoutMkLst>
          <pc:spChg chg="mod">
            <ac:chgData name="Keith, Kamlyn" userId="157f0e2b-d93c-4506-a378-e310c4c2c707" providerId="ADAL" clId="{8C8FC5AA-912D-4A44-AF44-5D6E98386974}" dt="2021-11-18T22:20:19.697" v="95" actId="14100"/>
            <ac:spMkLst>
              <pc:docMk/>
              <pc:sldMasterMk cId="2105420450" sldId="2147483808"/>
              <pc:sldLayoutMk cId="3864545559" sldId="2147483810"/>
              <ac:spMk id="2" creationId="{00000000-0000-0000-0000-000000000000}"/>
            </ac:spMkLst>
          </pc:spChg>
          <pc:spChg chg="mod">
            <ac:chgData name="Keith, Kamlyn" userId="157f0e2b-d93c-4506-a378-e310c4c2c707" providerId="ADAL" clId="{8C8FC5AA-912D-4A44-AF44-5D6E98386974}" dt="2021-11-18T22:20:14.837" v="94" actId="14100"/>
            <ac:spMkLst>
              <pc:docMk/>
              <pc:sldMasterMk cId="2105420450" sldId="2147483808"/>
              <pc:sldLayoutMk cId="3864545559" sldId="2147483810"/>
              <ac:spMk id="3" creationId="{00000000-0000-0000-0000-000000000000}"/>
            </ac:spMkLst>
          </pc:spChg>
          <pc:spChg chg="del mod">
            <ac:chgData name="Keith, Kamlyn" userId="157f0e2b-d93c-4506-a378-e310c4c2c707" providerId="ADAL" clId="{8C8FC5AA-912D-4A44-AF44-5D6E98386974}" dt="2021-11-18T22:21:30.681" v="106" actId="478"/>
            <ac:spMkLst>
              <pc:docMk/>
              <pc:sldMasterMk cId="2105420450" sldId="2147483808"/>
              <pc:sldLayoutMk cId="3864545559" sldId="2147483810"/>
              <ac:spMk id="5" creationId="{00000000-0000-0000-0000-000000000000}"/>
            </ac:spMkLst>
          </pc:spChg>
        </pc:sldLayoutChg>
        <pc:sldLayoutChg chg="delSp modSp mod">
          <pc:chgData name="Keith, Kamlyn" userId="157f0e2b-d93c-4506-a378-e310c4c2c707" providerId="ADAL" clId="{8C8FC5AA-912D-4A44-AF44-5D6E98386974}" dt="2021-11-18T22:21:34.494" v="107" actId="478"/>
          <pc:sldLayoutMkLst>
            <pc:docMk/>
            <pc:sldMasterMk cId="2105420450" sldId="2147483808"/>
            <pc:sldLayoutMk cId="2597512172" sldId="2147483811"/>
          </pc:sldLayoutMkLst>
          <pc:spChg chg="mod">
            <ac:chgData name="Keith, Kamlyn" userId="157f0e2b-d93c-4506-a378-e310c4c2c707" providerId="ADAL" clId="{8C8FC5AA-912D-4A44-AF44-5D6E98386974}" dt="2021-11-18T22:17:39.102" v="76" actId="113"/>
            <ac:spMkLst>
              <pc:docMk/>
              <pc:sldMasterMk cId="2105420450" sldId="2147483808"/>
              <pc:sldLayoutMk cId="2597512172" sldId="2147483811"/>
              <ac:spMk id="2"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2597512172" sldId="2147483811"/>
              <ac:spMk id="3" creationId="{00000000-0000-0000-0000-000000000000}"/>
            </ac:spMkLst>
          </pc:spChg>
          <pc:spChg chg="del mod">
            <ac:chgData name="Keith, Kamlyn" userId="157f0e2b-d93c-4506-a378-e310c4c2c707" providerId="ADAL" clId="{8C8FC5AA-912D-4A44-AF44-5D6E98386974}" dt="2021-11-18T22:21:34.494" v="107" actId="478"/>
            <ac:spMkLst>
              <pc:docMk/>
              <pc:sldMasterMk cId="2105420450" sldId="2147483808"/>
              <pc:sldLayoutMk cId="2597512172" sldId="2147483811"/>
              <ac:spMk id="5" creationId="{00000000-0000-0000-0000-000000000000}"/>
            </ac:spMkLst>
          </pc:spChg>
        </pc:sldLayoutChg>
        <pc:sldLayoutChg chg="modSp mod">
          <pc:chgData name="Keith, Kamlyn" userId="157f0e2b-d93c-4506-a378-e310c4c2c707" providerId="ADAL" clId="{8C8FC5AA-912D-4A44-AF44-5D6E98386974}" dt="2021-11-18T22:18:48.636" v="81" actId="20577"/>
          <pc:sldLayoutMkLst>
            <pc:docMk/>
            <pc:sldMasterMk cId="2105420450" sldId="2147483808"/>
            <pc:sldLayoutMk cId="206387200" sldId="2147483812"/>
          </pc:sldLayoutMkLst>
          <pc:spChg chg="mod">
            <ac:chgData name="Keith, Kamlyn" userId="157f0e2b-d93c-4506-a378-e310c4c2c707" providerId="ADAL" clId="{8C8FC5AA-912D-4A44-AF44-5D6E98386974}" dt="2021-11-18T22:13:11.631" v="22"/>
            <ac:spMkLst>
              <pc:docMk/>
              <pc:sldMasterMk cId="2105420450" sldId="2147483808"/>
              <pc:sldLayoutMk cId="206387200" sldId="2147483812"/>
              <ac:spMk id="3"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206387200" sldId="2147483812"/>
              <ac:spMk id="4" creationId="{00000000-0000-0000-0000-000000000000}"/>
            </ac:spMkLst>
          </pc:spChg>
          <pc:spChg chg="mod">
            <ac:chgData name="Keith, Kamlyn" userId="157f0e2b-d93c-4506-a378-e310c4c2c707" providerId="ADAL" clId="{8C8FC5AA-912D-4A44-AF44-5D6E98386974}" dt="2021-11-18T22:18:48.636" v="81" actId="20577"/>
            <ac:spMkLst>
              <pc:docMk/>
              <pc:sldMasterMk cId="2105420450" sldId="2147483808"/>
              <pc:sldLayoutMk cId="206387200" sldId="2147483812"/>
              <ac:spMk id="6" creationId="{00000000-0000-0000-0000-000000000000}"/>
            </ac:spMkLst>
          </pc:spChg>
        </pc:sldLayoutChg>
        <pc:sldLayoutChg chg="modSp">
          <pc:chgData name="Keith, Kamlyn" userId="157f0e2b-d93c-4506-a378-e310c4c2c707" providerId="ADAL" clId="{8C8FC5AA-912D-4A44-AF44-5D6E98386974}" dt="2021-11-18T22:13:11.631" v="22"/>
          <pc:sldLayoutMkLst>
            <pc:docMk/>
            <pc:sldMasterMk cId="2105420450" sldId="2147483808"/>
            <pc:sldLayoutMk cId="1824831112" sldId="2147483813"/>
          </pc:sldLayoutMkLst>
          <pc:spChg chg="mod">
            <ac:chgData name="Keith, Kamlyn" userId="157f0e2b-d93c-4506-a378-e310c4c2c707" providerId="ADAL" clId="{8C8FC5AA-912D-4A44-AF44-5D6E98386974}" dt="2021-11-18T22:13:11.631" v="22"/>
            <ac:spMkLst>
              <pc:docMk/>
              <pc:sldMasterMk cId="2105420450" sldId="2147483808"/>
              <pc:sldLayoutMk cId="1824831112" sldId="2147483813"/>
              <ac:spMk id="2"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1824831112" sldId="2147483813"/>
              <ac:spMk id="3"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1824831112" sldId="2147483813"/>
              <ac:spMk id="4"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1824831112" sldId="2147483813"/>
              <ac:spMk id="5"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1824831112" sldId="2147483813"/>
              <ac:spMk id="6" creationId="{00000000-0000-0000-0000-000000000000}"/>
            </ac:spMkLst>
          </pc:spChg>
        </pc:sldLayoutChg>
        <pc:sldLayoutChg chg="modSp mod">
          <pc:chgData name="Keith, Kamlyn" userId="157f0e2b-d93c-4506-a378-e310c4c2c707" providerId="ADAL" clId="{8C8FC5AA-912D-4A44-AF44-5D6E98386974}" dt="2021-11-18T22:12:00.261" v="17" actId="6549"/>
          <pc:sldLayoutMkLst>
            <pc:docMk/>
            <pc:sldMasterMk cId="2105420450" sldId="2147483808"/>
            <pc:sldLayoutMk cId="2384426152" sldId="2147483814"/>
          </pc:sldLayoutMkLst>
          <pc:spChg chg="mod">
            <ac:chgData name="Keith, Kamlyn" userId="157f0e2b-d93c-4506-a378-e310c4c2c707" providerId="ADAL" clId="{8C8FC5AA-912D-4A44-AF44-5D6E98386974}" dt="2021-11-18T22:12:00.261" v="17" actId="6549"/>
            <ac:spMkLst>
              <pc:docMk/>
              <pc:sldMasterMk cId="2105420450" sldId="2147483808"/>
              <pc:sldLayoutMk cId="2384426152" sldId="2147483814"/>
              <ac:spMk id="3" creationId="{00000000-0000-0000-0000-000000000000}"/>
            </ac:spMkLst>
          </pc:spChg>
          <pc:spChg chg="mod">
            <ac:chgData name="Keith, Kamlyn" userId="157f0e2b-d93c-4506-a378-e310c4c2c707" providerId="ADAL" clId="{8C8FC5AA-912D-4A44-AF44-5D6E98386974}" dt="2021-11-18T22:11:52.626" v="16" actId="6549"/>
            <ac:spMkLst>
              <pc:docMk/>
              <pc:sldMasterMk cId="2105420450" sldId="2147483808"/>
              <pc:sldLayoutMk cId="2384426152" sldId="2147483814"/>
              <ac:spMk id="4" creationId="{00000000-0000-0000-0000-000000000000}"/>
            </ac:spMkLst>
          </pc:spChg>
        </pc:sldLayoutChg>
        <pc:sldLayoutChg chg="modSp">
          <pc:chgData name="Keith, Kamlyn" userId="157f0e2b-d93c-4506-a378-e310c4c2c707" providerId="ADAL" clId="{8C8FC5AA-912D-4A44-AF44-5D6E98386974}" dt="2021-11-18T22:13:11.631" v="22"/>
          <pc:sldLayoutMkLst>
            <pc:docMk/>
            <pc:sldMasterMk cId="2105420450" sldId="2147483808"/>
            <pc:sldLayoutMk cId="994505260" sldId="2147483816"/>
          </pc:sldLayoutMkLst>
          <pc:spChg chg="mod">
            <ac:chgData name="Keith, Kamlyn" userId="157f0e2b-d93c-4506-a378-e310c4c2c707" providerId="ADAL" clId="{8C8FC5AA-912D-4A44-AF44-5D6E98386974}" dt="2021-11-18T22:13:11.631" v="22"/>
            <ac:spMkLst>
              <pc:docMk/>
              <pc:sldMasterMk cId="2105420450" sldId="2147483808"/>
              <pc:sldLayoutMk cId="994505260" sldId="2147483816"/>
              <ac:spMk id="2"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994505260" sldId="2147483816"/>
              <ac:spMk id="3"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994505260" sldId="2147483816"/>
              <ac:spMk id="4" creationId="{00000000-0000-0000-0000-000000000000}"/>
            </ac:spMkLst>
          </pc:spChg>
        </pc:sldLayoutChg>
        <pc:sldLayoutChg chg="modSp">
          <pc:chgData name="Keith, Kamlyn" userId="157f0e2b-d93c-4506-a378-e310c4c2c707" providerId="ADAL" clId="{8C8FC5AA-912D-4A44-AF44-5D6E98386974}" dt="2021-11-18T22:13:11.631" v="22"/>
          <pc:sldLayoutMkLst>
            <pc:docMk/>
            <pc:sldMasterMk cId="2105420450" sldId="2147483808"/>
            <pc:sldLayoutMk cId="1604397382" sldId="2147483817"/>
          </pc:sldLayoutMkLst>
          <pc:spChg chg="mod">
            <ac:chgData name="Keith, Kamlyn" userId="157f0e2b-d93c-4506-a378-e310c4c2c707" providerId="ADAL" clId="{8C8FC5AA-912D-4A44-AF44-5D6E98386974}" dt="2021-11-18T22:13:11.631" v="22"/>
            <ac:spMkLst>
              <pc:docMk/>
              <pc:sldMasterMk cId="2105420450" sldId="2147483808"/>
              <pc:sldLayoutMk cId="1604397382" sldId="2147483817"/>
              <ac:spMk id="2"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1604397382" sldId="2147483817"/>
              <ac:spMk id="3"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1604397382" sldId="2147483817"/>
              <ac:spMk id="4" creationId="{00000000-0000-0000-0000-000000000000}"/>
            </ac:spMkLst>
          </pc:spChg>
        </pc:sldLayoutChg>
        <pc:sldLayoutChg chg="modSp">
          <pc:chgData name="Keith, Kamlyn" userId="157f0e2b-d93c-4506-a378-e310c4c2c707" providerId="ADAL" clId="{8C8FC5AA-912D-4A44-AF44-5D6E98386974}" dt="2021-11-18T22:13:11.631" v="22"/>
          <pc:sldLayoutMkLst>
            <pc:docMk/>
            <pc:sldMasterMk cId="2105420450" sldId="2147483808"/>
            <pc:sldLayoutMk cId="2276383671" sldId="2147483819"/>
          </pc:sldLayoutMkLst>
          <pc:spChg chg="mod">
            <ac:chgData name="Keith, Kamlyn" userId="157f0e2b-d93c-4506-a378-e310c4c2c707" providerId="ADAL" clId="{8C8FC5AA-912D-4A44-AF44-5D6E98386974}" dt="2021-11-18T22:13:11.631" v="22"/>
            <ac:spMkLst>
              <pc:docMk/>
              <pc:sldMasterMk cId="2105420450" sldId="2147483808"/>
              <pc:sldLayoutMk cId="2276383671" sldId="2147483819"/>
              <ac:spMk id="2" creationId="{00000000-0000-0000-0000-000000000000}"/>
            </ac:spMkLst>
          </pc:spChg>
          <pc:spChg chg="mod">
            <ac:chgData name="Keith, Kamlyn" userId="157f0e2b-d93c-4506-a378-e310c4c2c707" providerId="ADAL" clId="{8C8FC5AA-912D-4A44-AF44-5D6E98386974}" dt="2021-11-18T22:13:11.631" v="22"/>
            <ac:spMkLst>
              <pc:docMk/>
              <pc:sldMasterMk cId="2105420450" sldId="2147483808"/>
              <pc:sldLayoutMk cId="2276383671" sldId="214748381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2/16/2022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r>
              <a:rPr lang="en-US"/>
              <a:t>Massachusetts Department of Elementary and Secondary Education</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2/16/2022</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r>
              <a:rPr lang="en-US"/>
              <a:t>Massachusetts Department of Elementary and Secondary Education</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heather.heineke@ride.ri.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ride.ri.gov/RICA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ide.ri.gov/RICA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This module presents an overview of the Accessibility and Accommodations policies for the RICAS tests for students in grades 3 through 8. Please review this information carefully, since there are important features that are available to all students.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We will also discuss accommodations that are available only to certain students, like students with disabilities or English learners. These policies are intended to help all students participate fairly and effectively in the RICAS tests.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6148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shown on the display. </a:t>
            </a:r>
            <a:endParaRPr lang="en-US" sz="1400" dirty="0">
              <a:effectLst/>
            </a:endParaRP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extLst>
      <p:ext uri="{BB962C8B-B14F-4D97-AF65-F5344CB8AC3E}">
        <p14:creationId xmlns:p14="http://schemas.microsoft.com/office/powerpoint/2010/main" val="215555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students can highlight text for an option to “Listen” to the sentence the selection is tied to with the </a:t>
            </a:r>
            <a:r>
              <a:rPr lang="en-US" b="1" dirty="0"/>
              <a:t>Highlight to Hear Feature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feature, TTS will not continue reading past the end of this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fontAlgn="base"/>
            <a:r>
              <a:rPr lang="en-US" sz="1200" b="0" i="0" dirty="0">
                <a:solidFill>
                  <a:srgbClr val="313537"/>
                </a:solidFill>
                <a:effectLst/>
                <a:latin typeface="Open Sans" panose="020B0606030504020204" pitchFamily="34" charset="0"/>
              </a:rPr>
              <a:t>It is important for students to become familiar with the look and feel of this accommodation before testing begins if they plan to use it on the test. </a:t>
            </a:r>
          </a:p>
          <a:p>
            <a:pPr algn="l" fontAlgn="base"/>
            <a:r>
              <a:rPr lang="en-US" sz="1200" b="0" i="0" dirty="0">
                <a:solidFill>
                  <a:srgbClr val="313537"/>
                </a:solidFill>
                <a:effectLst/>
                <a:latin typeface="Open Sans" panose="020B0606030504020204" pitchFamily="34" charset="0"/>
              </a:rPr>
              <a:t>We strongly encourage students who need this accommodation to take practice tests using the text-to-speech accommodation so they will be familiar with how the text-to-speech accommodation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11</a:t>
            </a:fld>
            <a:endParaRPr lang="en-US"/>
          </a:p>
        </p:txBody>
      </p:sp>
    </p:spTree>
    <p:extLst>
      <p:ext uri="{BB962C8B-B14F-4D97-AF65-F5344CB8AC3E}">
        <p14:creationId xmlns:p14="http://schemas.microsoft.com/office/powerpoint/2010/main" val="291361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Response Accommodations change the way in which a student with a disability responds to test questions. For example, typed responses are allowed on the paper-based test; or a scribe can write down the answers dictated by the student.</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Another response accommodation is to allow a student with a disability to use an approved graphic organizer for the ELA test; or an approved supplemental mathematics reference sheet to answer questions on the mathematics test. Only the graphic organizers and reference sheets that have been approved by RIDE may be used, and only by a student with a disability who has this accommodation listed in their IEP or 504 plan. It is not permissible to add any text or graphics to these approved ELA graphic organizers or supplemental mathematics reference sheets, but schools are permitted to remove any graphics or text from the existing sheets. Students can use an ELA graphic organizer of their choosing as long as it does not contain any text. RIDE-approved graphic organizers and reference sheets have been designed especially to assist students in responding to questions on the RICAS tests. The use of this accommodation is collected in each student’s PNP.</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extLst>
      <p:ext uri="{BB962C8B-B14F-4D97-AF65-F5344CB8AC3E}">
        <p14:creationId xmlns:p14="http://schemas.microsoft.com/office/powerpoint/2010/main" val="124332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Special Access Accommodations, also known as “nonstandard accommodations”  are used by a small number of students with disabilities on specific RICAS tests. They are called “special access” because they change part of what the test is designed to measure, and therefore should be used only by a very small number of students who meet certain guidelines. Eligibility to receive these accommodations is limited to students who are severely limited or prevented from performing the skill in question; such as a student who is virtually unable to calculate, write, read, or spell. Teams must carefully review the criteria described for each special access accommodation listed in the </a:t>
            </a:r>
            <a:r>
              <a:rPr lang="en-US" sz="1400" i="1" kern="1200" dirty="0">
                <a:solidFill>
                  <a:schemeClr val="tx1"/>
                </a:solidFill>
                <a:effectLst/>
                <a:latin typeface="+mn-lt"/>
                <a:ea typeface="+mn-ea"/>
                <a:cs typeface="+mn-cs"/>
              </a:rPr>
              <a:t>Accommodations and Accessibility Features Manual</a:t>
            </a:r>
            <a:r>
              <a:rPr lang="en-US" sz="1400" kern="1200" dirty="0">
                <a:solidFill>
                  <a:schemeClr val="tx1"/>
                </a:solidFill>
                <a:effectLst/>
                <a:latin typeface="+mn-lt"/>
                <a:ea typeface="+mn-ea"/>
                <a:cs typeface="+mn-cs"/>
              </a:rPr>
              <a:t> before designating these for students, and may consult with the RIDE staff beforehand. </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All Special Access Accommodations must be included in the student’s Personal Needs Profile, or PNP.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a:p>
        </p:txBody>
      </p:sp>
    </p:spTree>
    <p:extLst>
      <p:ext uri="{BB962C8B-B14F-4D97-AF65-F5344CB8AC3E}">
        <p14:creationId xmlns:p14="http://schemas.microsoft.com/office/powerpoint/2010/main" val="43122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The accommodations listed in this table are intended for students who were reported as English learners in </a:t>
            </a:r>
            <a:r>
              <a:rPr lang="en-US" sz="1400" kern="1200" dirty="0" err="1">
                <a:solidFill>
                  <a:schemeClr val="tx1"/>
                </a:solidFill>
                <a:effectLst/>
                <a:latin typeface="+mn-lt"/>
                <a:ea typeface="+mn-ea"/>
                <a:cs typeface="+mn-cs"/>
              </a:rPr>
              <a:t>eRIDE</a:t>
            </a:r>
            <a:r>
              <a:rPr lang="en-US" sz="1400" kern="1200" dirty="0">
                <a:solidFill>
                  <a:schemeClr val="tx1"/>
                </a:solidFill>
                <a:effectLst/>
                <a:latin typeface="+mn-lt"/>
                <a:ea typeface="+mn-ea"/>
                <a:cs typeface="+mn-cs"/>
              </a:rPr>
              <a:t>. First-year ELs with low levels of English proficiency may take a paper-test, instead of a computer-based test, if they are unfamiliar with the use of technology. Several other accommodations are allowed for English learners, and the use of approved bilingual word-to-word dictionaries is also allowed for </a:t>
            </a:r>
            <a:r>
              <a:rPr lang="en-US" sz="1400" b="1" kern="1200" dirty="0">
                <a:solidFill>
                  <a:schemeClr val="tx1"/>
                </a:solidFill>
                <a:effectLst/>
                <a:latin typeface="+mn-lt"/>
                <a:ea typeface="+mn-ea"/>
                <a:cs typeface="+mn-cs"/>
              </a:rPr>
              <a:t>former</a:t>
            </a:r>
            <a:r>
              <a:rPr lang="en-US" sz="1400" kern="1200" dirty="0">
                <a:solidFill>
                  <a:schemeClr val="tx1"/>
                </a:solidFill>
                <a:effectLst/>
                <a:latin typeface="+mn-lt"/>
                <a:ea typeface="+mn-ea"/>
                <a:cs typeface="+mn-cs"/>
              </a:rPr>
              <a:t> ELs.</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Please take a minute to review this list of accommodations available to ELs.</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extLst>
      <p:ext uri="{BB962C8B-B14F-4D97-AF65-F5344CB8AC3E}">
        <p14:creationId xmlns:p14="http://schemas.microsoft.com/office/powerpoint/2010/main" val="362451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The special test forms listed on this slide are available as accommodations for students with disabilities. Please take a minute to review the list of accommodated forms.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For computer-based tests, text-to-speech, screen reader, and Assistive Technology forms are available.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For paper-based tests, large print and Braille forms are available. Please note that UEB tests will be available in both paper and refreshable Braille formats for all grade levels.</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extLst>
      <p:ext uri="{BB962C8B-B14F-4D97-AF65-F5344CB8AC3E}">
        <p14:creationId xmlns:p14="http://schemas.microsoft.com/office/powerpoint/2010/main" val="92767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fontScale="92500" lnSpcReduction="20000"/>
          </a:bodyPr>
          <a:lstStyle/>
          <a:p>
            <a:r>
              <a:rPr lang="en-US" sz="1400" kern="1200" dirty="0">
                <a:solidFill>
                  <a:schemeClr val="tx1"/>
                </a:solidFill>
                <a:effectLst/>
                <a:latin typeface="+mn-lt"/>
                <a:ea typeface="+mn-ea"/>
                <a:cs typeface="+mn-cs"/>
              </a:rPr>
              <a:t>Students with disabilities may use their familiar assistive technology to participate in the RICAS tests if the specific technology is listed in the student’s IEP or 504 plan. Assistive technology can include word prediction or speech-to-text programs; adaptive keyboards or mouse; and screen enlargement devices.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There are two kinds of assistive technology that can be used to take the test. One is an assistive technology program that is </a:t>
            </a:r>
            <a:r>
              <a:rPr lang="en-US" sz="1400" b="1" kern="1200" dirty="0">
                <a:solidFill>
                  <a:schemeClr val="tx1"/>
                </a:solidFill>
                <a:effectLst/>
                <a:latin typeface="+mn-lt"/>
                <a:ea typeface="+mn-ea"/>
                <a:cs typeface="+mn-cs"/>
              </a:rPr>
              <a:t>compatible</a:t>
            </a:r>
            <a:r>
              <a:rPr lang="en-US" sz="1400" kern="1200" dirty="0">
                <a:solidFill>
                  <a:schemeClr val="tx1"/>
                </a:solidFill>
                <a:effectLst/>
                <a:latin typeface="+mn-lt"/>
                <a:ea typeface="+mn-ea"/>
                <a:cs typeface="+mn-cs"/>
              </a:rPr>
              <a:t> with TestNav, the computer testing platform. Compatible programs are those that function within TestNav during the computer-based test. In this case, “Assistive Technology” must be requested in the PNP to ensure that the correct form of the test is provided to the student. A list of compatible assistive technology programs is listed on the “</a:t>
            </a:r>
            <a:r>
              <a:rPr lang="en-US" sz="1400" i="1" kern="1200" dirty="0">
                <a:solidFill>
                  <a:schemeClr val="tx1"/>
                </a:solidFill>
                <a:effectLst/>
                <a:latin typeface="+mn-lt"/>
                <a:ea typeface="+mn-ea"/>
                <a:cs typeface="+mn-cs"/>
              </a:rPr>
              <a:t>Guidelines for Using Assistive Technology as a RICAS Test Accommodation” </a:t>
            </a:r>
            <a:r>
              <a:rPr lang="en-US" sz="1400" kern="1200" dirty="0">
                <a:solidFill>
                  <a:schemeClr val="tx1"/>
                </a:solidFill>
                <a:effectLst/>
                <a:latin typeface="+mn-lt"/>
                <a:ea typeface="+mn-ea"/>
                <a:cs typeface="+mn-cs"/>
              </a:rPr>
              <a:t>available on the RIDE site at www.ride.ri.gov/RICAS (click on the Accommodations tab) or at ricas.pearsonsupport.com/tech-setup.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Other assistive technology programs may </a:t>
            </a:r>
            <a:r>
              <a:rPr lang="en-US" sz="1400" b="1" kern="1200" dirty="0">
                <a:solidFill>
                  <a:schemeClr val="tx1"/>
                </a:solidFill>
                <a:effectLst/>
                <a:latin typeface="+mn-lt"/>
                <a:ea typeface="+mn-ea"/>
                <a:cs typeface="+mn-cs"/>
              </a:rPr>
              <a:t>not</a:t>
            </a:r>
            <a:r>
              <a:rPr lang="en-US" sz="1400" kern="1200" dirty="0">
                <a:solidFill>
                  <a:schemeClr val="tx1"/>
                </a:solidFill>
                <a:effectLst/>
                <a:latin typeface="+mn-lt"/>
                <a:ea typeface="+mn-ea"/>
                <a:cs typeface="+mn-cs"/>
              </a:rPr>
              <a:t> be compatible with TestNav and are therefore considered external technology that does not interact with TestNav. These will require another nearby computer station that includes the assistive technology program or device that is not connected to the computer that uses TestNav. A test administrator may need to help the student transfer the information from the additional computer to the actual computer-based test. Schools should plan in advance for test administrations that will use assistive technology, and try these out beforehand using practice tests. It will also be important to make sure the student using assistive technology cannot access the Internet during testing.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extLst>
      <p:ext uri="{BB962C8B-B14F-4D97-AF65-F5344CB8AC3E}">
        <p14:creationId xmlns:p14="http://schemas.microsoft.com/office/powerpoint/2010/main" val="313293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sz="1400" dirty="0"/>
              <a:t>Use the Unique Accommodation Form to request approval of an accommodation not listed in the </a:t>
            </a:r>
            <a:r>
              <a:rPr lang="en-US" sz="1400" i="1" dirty="0"/>
              <a:t>Accessibility and Accommodations Manual</a:t>
            </a:r>
            <a:r>
              <a:rPr lang="en-US" sz="1400" dirty="0"/>
              <a:t>. This form must be received by RIDE prior to testing. Please allow time for review and approval. Six weeks is recommended.</a:t>
            </a:r>
          </a:p>
          <a:p>
            <a:endParaRPr lang="en-US" sz="1400" dirty="0"/>
          </a:p>
          <a:p>
            <a:r>
              <a:rPr lang="en-US" sz="1400" dirty="0"/>
              <a:t>If you have questions, please contact Heather </a:t>
            </a:r>
            <a:r>
              <a:rPr lang="en-US" sz="1400" dirty="0" err="1"/>
              <a:t>Heineke</a:t>
            </a:r>
            <a:r>
              <a:rPr lang="en-US" sz="1400" dirty="0"/>
              <a:t> at </a:t>
            </a:r>
            <a:r>
              <a:rPr lang="en-US" sz="1400" dirty="0">
                <a:hlinkClick r:id="rId3"/>
              </a:rPr>
              <a:t>heather.heineke@ride.ri.gov</a:t>
            </a:r>
            <a:r>
              <a:rPr lang="en-US" sz="1400" dirty="0"/>
              <a:t>.</a:t>
            </a:r>
          </a:p>
          <a:p>
            <a:endParaRPr lang="en-US" sz="140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extLst>
      <p:ext uri="{BB962C8B-B14F-4D97-AF65-F5344CB8AC3E}">
        <p14:creationId xmlns:p14="http://schemas.microsoft.com/office/powerpoint/2010/main" val="124173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fontScale="92500" lnSpcReduction="20000"/>
          </a:bodyPr>
          <a:lstStyle/>
          <a:p>
            <a:r>
              <a:rPr lang="en-US" sz="1400" kern="1200" dirty="0">
                <a:solidFill>
                  <a:schemeClr val="tx1"/>
                </a:solidFill>
                <a:effectLst/>
                <a:latin typeface="+mn-lt"/>
                <a:ea typeface="+mn-ea"/>
                <a:cs typeface="+mn-cs"/>
              </a:rPr>
              <a:t>Being comfortable and familiar with the online testing platform is important if students are going to do their best on the RICAS tests, particularly on the computer-based test. Educators should plan time to allow students to become familiar with the basic operation of the computer-based testing platform, called “TestNav.”</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One way to prepare students is to view the Student Tutorial on the ricas.pearsonsupport.com web page. The Student Tutorial provides students with an interactive experience on how to use the various tools, screens, and commands in TestNav.</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Another way to prepare students for the test is to have them take practice tests. The online practice tests will expose students to the types of test questions that will be asked on the RICAS tests.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Be sure that students’ accommodations are documented in their IEP and 504 plans, and that the test coordinator is aware of which students will receive which accommodations on the day of the test. Test results may be invalidated if students receive the incorrect accommodation, or if they do not receive the accommodations listed in their plan.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While it is not required, it is also important to document accommodations and any other test supports needed by English learners. You can use the sample “Documentation of RICAS Accommodations for an EL Student” found in the appendix of the </a:t>
            </a:r>
            <a:r>
              <a:rPr lang="en-US" sz="1400" i="1" kern="1200" dirty="0">
                <a:solidFill>
                  <a:schemeClr val="tx1"/>
                </a:solidFill>
                <a:effectLst/>
                <a:latin typeface="+mn-lt"/>
                <a:ea typeface="+mn-ea"/>
                <a:cs typeface="+mn-cs"/>
              </a:rPr>
              <a:t>Accessibility and Accommodations Manual</a:t>
            </a:r>
            <a:r>
              <a:rPr lang="en-US" sz="1400" kern="1200" dirty="0">
                <a:solidFill>
                  <a:schemeClr val="tx1"/>
                </a:solidFill>
                <a:effectLst/>
                <a:latin typeface="+mn-lt"/>
                <a:ea typeface="+mn-ea"/>
                <a:cs typeface="+mn-cs"/>
              </a:rPr>
              <a:t>.</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extLst>
      <p:ext uri="{BB962C8B-B14F-4D97-AF65-F5344CB8AC3E}">
        <p14:creationId xmlns:p14="http://schemas.microsoft.com/office/powerpoint/2010/main" val="200543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An online student registration system is used to register students for the next-generation RICAS, including an accommodation tracking system called the Personal Needs Profile, or PNP. This system is used for indicating computer- or paper-based test method, for requesting accommodated test forms through the initial SR/PNP materials shipment, for assigning form-based accommodations and/or accessibility features for computer-based testing, and for reporting the use of certain selected accommodations.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More information on the process for reviewing and revising student information in the PNP is found in the </a:t>
            </a:r>
            <a:r>
              <a:rPr lang="en-US" sz="1400" b="0" i="1" kern="1200" dirty="0">
                <a:solidFill>
                  <a:schemeClr val="tx1"/>
                </a:solidFill>
                <a:effectLst/>
                <a:latin typeface="+mn-lt"/>
                <a:ea typeface="+mn-ea"/>
                <a:cs typeface="+mn-cs"/>
              </a:rPr>
              <a:t>Guide to the Student Registration/Personal Needs Profile (SR/PNP)</a:t>
            </a:r>
            <a:r>
              <a:rPr lang="en-US" sz="1400" b="1" i="1"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on the RIDE website at </a:t>
            </a:r>
            <a:r>
              <a:rPr lang="en-US" sz="1400" u="sng" kern="1200" dirty="0">
                <a:solidFill>
                  <a:schemeClr val="tx1"/>
                </a:solidFill>
                <a:effectLst/>
                <a:latin typeface="+mn-lt"/>
                <a:ea typeface="+mn-ea"/>
                <a:cs typeface="+mn-cs"/>
                <a:hlinkClick r:id="rId3"/>
              </a:rPr>
              <a:t>www.ride.ri.gov/RICAS</a:t>
            </a:r>
            <a:r>
              <a:rPr lang="en-US" sz="1400" kern="1200" dirty="0">
                <a:solidFill>
                  <a:schemeClr val="tx1"/>
                </a:solidFill>
                <a:effectLst/>
                <a:latin typeface="+mn-lt"/>
                <a:ea typeface="+mn-ea"/>
                <a:cs typeface="+mn-cs"/>
              </a:rPr>
              <a:t> under the SR/PNP tab or at ricas.pearsonsupport.com/manuals/ under the “Test Admin Guidance” drop-down or the </a:t>
            </a:r>
            <a:r>
              <a:rPr lang="en-US" sz="1400" i="1" kern="1200" dirty="0">
                <a:solidFill>
                  <a:schemeClr val="tx1"/>
                </a:solidFill>
                <a:effectLst/>
                <a:latin typeface="+mn-lt"/>
                <a:ea typeface="+mn-ea"/>
                <a:cs typeface="+mn-cs"/>
              </a:rPr>
              <a:t>Student Registration/Personal Needs Profile</a:t>
            </a:r>
            <a:r>
              <a:rPr lang="en-US" sz="1400" kern="1200" dirty="0">
                <a:solidFill>
                  <a:schemeClr val="tx1"/>
                </a:solidFill>
                <a:effectLst/>
                <a:latin typeface="+mn-lt"/>
                <a:ea typeface="+mn-ea"/>
                <a:cs typeface="+mn-cs"/>
              </a:rPr>
              <a:t> training module found at ricas.pearsonsupport.com/training/.</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extLst>
      <p:ext uri="{BB962C8B-B14F-4D97-AF65-F5344CB8AC3E}">
        <p14:creationId xmlns:p14="http://schemas.microsoft.com/office/powerpoint/2010/main" val="281719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In addition to viewing this module, there are several documents to</a:t>
            </a:r>
            <a:r>
              <a:rPr lang="en-US" sz="1400" kern="1200" baseline="0" dirty="0">
                <a:solidFill>
                  <a:schemeClr val="tx1"/>
                </a:solidFill>
                <a:effectLst/>
                <a:latin typeface="+mn-lt"/>
                <a:ea typeface="+mn-ea"/>
                <a:cs typeface="+mn-cs"/>
              </a:rPr>
              <a:t> help you understand and prepare to administer RICAS accessibility features and accommodations. </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All of the documents listed on this slide are available on the RIDE RICAS site or at the RICAS Pearson site. </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The first four documents: </a:t>
            </a:r>
            <a:r>
              <a:rPr lang="en-US" sz="1400" i="1" kern="1200" baseline="0" dirty="0">
                <a:solidFill>
                  <a:schemeClr val="tx1"/>
                </a:solidFill>
                <a:effectLst/>
                <a:latin typeface="+mn-lt"/>
                <a:ea typeface="+mn-ea"/>
                <a:cs typeface="+mn-cs"/>
              </a:rPr>
              <a:t>Accommodations and Accessibility Features Manual</a:t>
            </a:r>
            <a:r>
              <a:rPr lang="en-US" sz="1400" kern="1200" baseline="0" dirty="0">
                <a:solidFill>
                  <a:schemeClr val="tx1"/>
                </a:solidFill>
                <a:effectLst/>
                <a:latin typeface="+mn-lt"/>
                <a:ea typeface="+mn-ea"/>
                <a:cs typeface="+mn-cs"/>
              </a:rPr>
              <a:t>, the </a:t>
            </a:r>
            <a:r>
              <a:rPr lang="en-US" sz="1400" i="1" kern="1200" baseline="0" dirty="0">
                <a:solidFill>
                  <a:schemeClr val="tx1"/>
                </a:solidFill>
                <a:effectLst/>
                <a:latin typeface="+mn-lt"/>
                <a:ea typeface="+mn-ea"/>
                <a:cs typeface="+mn-cs"/>
              </a:rPr>
              <a:t>SR/PNP guide</a:t>
            </a:r>
            <a:r>
              <a:rPr lang="en-US" sz="1400" kern="1200" baseline="0" dirty="0">
                <a:solidFill>
                  <a:schemeClr val="tx1"/>
                </a:solidFill>
                <a:effectLst/>
                <a:latin typeface="+mn-lt"/>
                <a:ea typeface="+mn-ea"/>
                <a:cs typeface="+mn-cs"/>
              </a:rPr>
              <a:t>, the </a:t>
            </a:r>
            <a:r>
              <a:rPr lang="en-US" sz="1400" i="1" kern="1200" baseline="0" dirty="0">
                <a:solidFill>
                  <a:schemeClr val="tx1"/>
                </a:solidFill>
                <a:effectLst/>
                <a:latin typeface="+mn-lt"/>
                <a:ea typeface="+mn-ea"/>
                <a:cs typeface="+mn-cs"/>
              </a:rPr>
              <a:t>Assistive Technology Guide</a:t>
            </a:r>
            <a:r>
              <a:rPr lang="en-US" sz="1400" kern="1200" baseline="0" dirty="0">
                <a:solidFill>
                  <a:schemeClr val="tx1"/>
                </a:solidFill>
                <a:effectLst/>
                <a:latin typeface="+mn-lt"/>
                <a:ea typeface="+mn-ea"/>
                <a:cs typeface="+mn-cs"/>
              </a:rPr>
              <a:t>, and the </a:t>
            </a:r>
            <a:r>
              <a:rPr lang="en-US" sz="1400" i="1" kern="1200" baseline="0" dirty="0">
                <a:solidFill>
                  <a:schemeClr val="tx1"/>
                </a:solidFill>
                <a:effectLst/>
                <a:latin typeface="+mn-lt"/>
                <a:ea typeface="+mn-ea"/>
                <a:cs typeface="+mn-cs"/>
              </a:rPr>
              <a:t>Technology Skills for Students </a:t>
            </a:r>
            <a:r>
              <a:rPr lang="en-US" sz="1400" kern="1200" baseline="0" dirty="0">
                <a:solidFill>
                  <a:schemeClr val="tx1"/>
                </a:solidFill>
                <a:effectLst/>
                <a:latin typeface="+mn-lt"/>
                <a:ea typeface="+mn-ea"/>
                <a:cs typeface="+mn-cs"/>
              </a:rPr>
              <a:t>should be read by everyone involved in testing and/or administering the RICAS assessments to students who use accommodations. </a:t>
            </a:r>
          </a:p>
          <a:p>
            <a:endParaRPr lang="en-US" sz="1400"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These </a:t>
            </a:r>
            <a:r>
              <a:rPr lang="en-US" sz="1400" dirty="0">
                <a:effectLst/>
                <a:latin typeface="Segoe UI" panose="020B0502040204020203" pitchFamily="34" charset="0"/>
              </a:rPr>
              <a:t>last two documents provide information about certain accommodations: bilingual glossaries (via the list posted) for use by English learners, and certain resources (graphic organizers for ELA, supplemental reference sheets for math) for use by students with IEP/504 plans documenting those specific accommodations (see the </a:t>
            </a:r>
            <a:r>
              <a:rPr lang="en-US" sz="1100" i="1" kern="1200" baseline="0" dirty="0">
                <a:solidFill>
                  <a:schemeClr val="tx1"/>
                </a:solidFill>
                <a:effectLst/>
                <a:latin typeface="+mn-lt"/>
                <a:ea typeface="+mn-ea"/>
                <a:cs typeface="+mn-cs"/>
              </a:rPr>
              <a:t>Accommodations and Accessibility Features Manual</a:t>
            </a:r>
            <a:r>
              <a:rPr lang="en-US" sz="1100" kern="1200" baseline="0" dirty="0">
                <a:solidFill>
                  <a:schemeClr val="tx1"/>
                </a:solidFill>
                <a:effectLst/>
                <a:latin typeface="+mn-lt"/>
                <a:ea typeface="+mn-ea"/>
                <a:cs typeface="+mn-cs"/>
              </a:rPr>
              <a:t>).</a:t>
            </a:r>
            <a:endParaRPr lang="en-US" sz="1100" b="1"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a:p>
        </p:txBody>
      </p:sp>
    </p:spTree>
    <p:extLst>
      <p:ext uri="{BB962C8B-B14F-4D97-AF65-F5344CB8AC3E}">
        <p14:creationId xmlns:p14="http://schemas.microsoft.com/office/powerpoint/2010/main" val="1282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Shown here is an example of the Manage Student Test screen which is part of the Student Registration/Personal Needs Profile, or SR/PNP. Schools can use the Manage Student Test screen to change or add an accommodation, indicate a special test form, or activate an accessibility feature for a student. The Manage Student Test screen may vary depending on the test. For example, the Calculation Device accommodation would only appear on the screen for the Mathematics test.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Check the list of features and accommodations carefully, and refer to the document entitled </a:t>
            </a:r>
            <a:r>
              <a:rPr lang="en-US" sz="1400" i="1" kern="1200" dirty="0">
                <a:solidFill>
                  <a:schemeClr val="tx1"/>
                </a:solidFill>
                <a:effectLst/>
                <a:latin typeface="+mn-lt"/>
                <a:ea typeface="+mn-ea"/>
                <a:cs typeface="+mn-cs"/>
              </a:rPr>
              <a:t>Guide to the Student Registration/Personal Needs Profile (SR/PNP) </a:t>
            </a:r>
            <a:r>
              <a:rPr lang="en-US" sz="1400" kern="1200" dirty="0">
                <a:solidFill>
                  <a:schemeClr val="tx1"/>
                </a:solidFill>
                <a:effectLst/>
                <a:latin typeface="+mn-lt"/>
                <a:ea typeface="+mn-ea"/>
                <a:cs typeface="+mn-cs"/>
              </a:rPr>
              <a:t>for information on how to access and complete the Manage Student Test screen.</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20</a:t>
            </a:fld>
            <a:endParaRPr lang="en-US"/>
          </a:p>
        </p:txBody>
      </p:sp>
    </p:spTree>
    <p:extLst>
      <p:ext uri="{BB962C8B-B14F-4D97-AF65-F5344CB8AC3E}">
        <p14:creationId xmlns:p14="http://schemas.microsoft.com/office/powerpoint/2010/main" val="220906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b="0" kern="1200" dirty="0">
                <a:solidFill>
                  <a:schemeClr val="tx1"/>
                </a:solidFill>
                <a:effectLst/>
                <a:latin typeface="+mn-lt"/>
                <a:ea typeface="+mn-ea"/>
                <a:cs typeface="+mn-cs"/>
              </a:rPr>
              <a:t>Thank you for taking the time to view this module.</a:t>
            </a:r>
          </a:p>
          <a:p>
            <a:endParaRPr lang="en-US" sz="1400" b="0" kern="1200" dirty="0">
              <a:solidFill>
                <a:schemeClr val="tx1"/>
              </a:solidFill>
              <a:effectLst/>
              <a:latin typeface="+mn-lt"/>
              <a:ea typeface="+mn-ea"/>
              <a:cs typeface="+mn-cs"/>
            </a:endParaRPr>
          </a:p>
          <a:p>
            <a:r>
              <a:rPr lang="en-US" sz="1400" b="0" kern="1200" dirty="0">
                <a:solidFill>
                  <a:schemeClr val="tx1"/>
                </a:solidFill>
                <a:effectLst/>
                <a:latin typeface="+mn-lt"/>
                <a:ea typeface="+mn-ea"/>
                <a:cs typeface="+mn-cs"/>
              </a:rPr>
              <a:t>Please use the available resources at ricas.pearsonsupport.com and on the Rhode Island Department of Education’s website at </a:t>
            </a:r>
            <a:r>
              <a:rPr lang="en-US" sz="1400" u="sng" kern="1200" dirty="0">
                <a:solidFill>
                  <a:schemeClr val="tx1"/>
                </a:solidFill>
                <a:effectLst/>
                <a:latin typeface="+mn-lt"/>
                <a:ea typeface="+mn-ea"/>
                <a:cs typeface="+mn-cs"/>
                <a:hlinkClick r:id="rId3"/>
              </a:rPr>
              <a:t>www.ride.ri.gov/RICAS</a:t>
            </a:r>
            <a:r>
              <a:rPr lang="en-US" sz="1400" b="0" kern="1200" dirty="0">
                <a:solidFill>
                  <a:schemeClr val="tx1"/>
                </a:solidFill>
                <a:effectLst/>
                <a:latin typeface="+mn-lt"/>
                <a:ea typeface="+mn-ea"/>
                <a:cs typeface="+mn-cs"/>
              </a:rPr>
              <a:t>.  You may also contact Heather </a:t>
            </a:r>
            <a:r>
              <a:rPr lang="en-US" sz="1400" b="0" kern="1200" dirty="0" err="1">
                <a:solidFill>
                  <a:schemeClr val="tx1"/>
                </a:solidFill>
                <a:effectLst/>
                <a:latin typeface="+mn-lt"/>
                <a:ea typeface="+mn-ea"/>
                <a:cs typeface="+mn-cs"/>
              </a:rPr>
              <a:t>Heineke</a:t>
            </a:r>
            <a:r>
              <a:rPr lang="en-US" sz="1400" b="0" kern="1200" dirty="0">
                <a:solidFill>
                  <a:schemeClr val="tx1"/>
                </a:solidFill>
                <a:effectLst/>
                <a:latin typeface="+mn-lt"/>
                <a:ea typeface="+mn-ea"/>
                <a:cs typeface="+mn-cs"/>
              </a:rPr>
              <a:t> for more information or with questions on accommodations for students with disabilities or English learners.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21</a:t>
            </a:fld>
            <a:endParaRPr lang="en-US"/>
          </a:p>
        </p:txBody>
      </p:sp>
    </p:spTree>
    <p:extLst>
      <p:ext uri="{BB962C8B-B14F-4D97-AF65-F5344CB8AC3E}">
        <p14:creationId xmlns:p14="http://schemas.microsoft.com/office/powerpoint/2010/main" val="381530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Many accessibility features are available to all students. Some of these are </a:t>
            </a:r>
            <a:r>
              <a:rPr lang="en-US" sz="1400" b="1" kern="1200" dirty="0">
                <a:solidFill>
                  <a:schemeClr val="tx1"/>
                </a:solidFill>
                <a:effectLst/>
                <a:latin typeface="+mn-lt"/>
                <a:ea typeface="+mn-ea"/>
                <a:cs typeface="+mn-cs"/>
              </a:rPr>
              <a:t>Universal Accessibility Features </a:t>
            </a:r>
            <a:r>
              <a:rPr lang="en-US" sz="1400" kern="1200" dirty="0">
                <a:solidFill>
                  <a:schemeClr val="tx1"/>
                </a:solidFill>
                <a:effectLst/>
                <a:latin typeface="+mn-lt"/>
                <a:ea typeface="+mn-ea"/>
                <a:cs typeface="+mn-cs"/>
              </a:rPr>
              <a:t>that are either built into the computer-based system or provided by a test administrator. Others are called </a:t>
            </a:r>
            <a:r>
              <a:rPr lang="en-US" sz="1400" b="1" kern="1200" dirty="0">
                <a:solidFill>
                  <a:schemeClr val="tx1"/>
                </a:solidFill>
                <a:effectLst/>
                <a:latin typeface="+mn-lt"/>
                <a:ea typeface="+mn-ea"/>
                <a:cs typeface="+mn-cs"/>
              </a:rPr>
              <a:t>Designated Accessibility Features </a:t>
            </a:r>
            <a:r>
              <a:rPr lang="en-US" sz="1400" kern="1200" dirty="0">
                <a:solidFill>
                  <a:schemeClr val="tx1"/>
                </a:solidFill>
                <a:effectLst/>
                <a:latin typeface="+mn-lt"/>
                <a:ea typeface="+mn-ea"/>
                <a:cs typeface="+mn-cs"/>
              </a:rPr>
              <a:t>which allow the principal to determine whether a student should have flexibility in their test setting, group size, or scheduling of the test. Some </a:t>
            </a:r>
            <a:r>
              <a:rPr lang="en-US" sz="1400" b="1" kern="1200" dirty="0">
                <a:solidFill>
                  <a:schemeClr val="tx1"/>
                </a:solidFill>
                <a:effectLst/>
                <a:latin typeface="+mn-lt"/>
                <a:ea typeface="+mn-ea"/>
                <a:cs typeface="+mn-cs"/>
              </a:rPr>
              <a:t>accommodations </a:t>
            </a:r>
            <a:r>
              <a:rPr lang="en-US" sz="1400" kern="1200" dirty="0">
                <a:solidFill>
                  <a:schemeClr val="tx1"/>
                </a:solidFill>
                <a:effectLst/>
                <a:latin typeface="+mn-lt"/>
                <a:ea typeface="+mn-ea"/>
                <a:cs typeface="+mn-cs"/>
              </a:rPr>
              <a:t>are available only to students with disabilities, while others are available only to English learners. </a:t>
            </a:r>
            <a:r>
              <a:rPr lang="en-US" sz="1400" b="1" kern="1200" dirty="0">
                <a:solidFill>
                  <a:schemeClr val="tx1"/>
                </a:solidFill>
                <a:effectLst/>
                <a:latin typeface="+mn-lt"/>
                <a:ea typeface="+mn-ea"/>
                <a:cs typeface="+mn-cs"/>
              </a:rPr>
              <a:t>Special Access Accommodations, </a:t>
            </a:r>
            <a:r>
              <a:rPr lang="en-US" sz="1400" kern="1200" dirty="0">
                <a:solidFill>
                  <a:schemeClr val="tx1"/>
                </a:solidFill>
                <a:effectLst/>
                <a:latin typeface="+mn-lt"/>
                <a:ea typeface="+mn-ea"/>
                <a:cs typeface="+mn-cs"/>
              </a:rPr>
              <a:t>previously called “nonstandard accommodations,” are available only to </a:t>
            </a:r>
            <a:r>
              <a:rPr lang="en-US" sz="1400" u="sng" kern="1200" dirty="0">
                <a:solidFill>
                  <a:schemeClr val="tx1"/>
                </a:solidFill>
                <a:effectLst/>
                <a:latin typeface="+mn-lt"/>
                <a:ea typeface="+mn-ea"/>
                <a:cs typeface="+mn-cs"/>
              </a:rPr>
              <a:t>a small number of students </a:t>
            </a:r>
            <a:r>
              <a:rPr lang="en-US" sz="1400" kern="1200" dirty="0">
                <a:solidFill>
                  <a:schemeClr val="tx1"/>
                </a:solidFill>
                <a:effectLst/>
                <a:latin typeface="+mn-lt"/>
                <a:ea typeface="+mn-ea"/>
                <a:cs typeface="+mn-cs"/>
              </a:rPr>
              <a:t>with disabilities who meet certain guidelines to receive them. All of these will be described shortly.</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extLst>
      <p:ext uri="{BB962C8B-B14F-4D97-AF65-F5344CB8AC3E}">
        <p14:creationId xmlns:p14="http://schemas.microsoft.com/office/powerpoint/2010/main" val="248156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fontScale="77500" lnSpcReduction="20000"/>
          </a:bodyPr>
          <a:lstStyle/>
          <a:p>
            <a:r>
              <a:rPr lang="en-US" sz="1400" kern="1200" dirty="0">
                <a:solidFill>
                  <a:schemeClr val="tx1"/>
                </a:solidFill>
                <a:effectLst/>
                <a:latin typeface="+mn-lt"/>
                <a:ea typeface="+mn-ea"/>
                <a:cs typeface="+mn-cs"/>
              </a:rPr>
              <a:t>The </a:t>
            </a:r>
            <a:r>
              <a:rPr lang="en-US" sz="1400" b="1" kern="1200" dirty="0">
                <a:solidFill>
                  <a:schemeClr val="tx1"/>
                </a:solidFill>
                <a:effectLst/>
                <a:latin typeface="+mn-lt"/>
                <a:ea typeface="+mn-ea"/>
                <a:cs typeface="+mn-cs"/>
              </a:rPr>
              <a:t>Universal Accessibility Features</a:t>
            </a:r>
            <a:r>
              <a:rPr lang="en-US" sz="1400" kern="1200" dirty="0">
                <a:solidFill>
                  <a:schemeClr val="tx1"/>
                </a:solidFill>
                <a:effectLst/>
                <a:latin typeface="+mn-lt"/>
                <a:ea typeface="+mn-ea"/>
                <a:cs typeface="+mn-cs"/>
              </a:rPr>
              <a:t> shown on this screen are available to any student who needs them, depending on whether they are taking the computer- or paper-based test. There are two column headers on this table: Computer and Paper. On the left side, “Computer” is used to show the features that are available to students taking the computer-based tests using the TestNav platform. The “Paper” column on the right shows the equivalent accessibility feature for students taking the paper test.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Each of these universal accessibility features is described in the Accessibility and Accommodations policy manual. We will describe a few of them to you now.</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“Answer Eliminator,” allows students to cross out answer options they think are incorrect on the computer-based test.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“Answer Masking” allows a student to read a line of text or an answer option while blocking out the rest of the question or the other answer options.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“Human read-aloud (or sign) selected words” allows a test administrator to read aloud or sign a selected word or phrase to any student on the Mathematics test, as requested by the student. For example, a student taking the Mathematics RICAS test is allowed to raise his or her hand and ask the test administrator to read aloud an unfamiliar word. The test administrator would then quietly read the word to the student without disturbing the other students taking the test. </a:t>
            </a:r>
            <a:r>
              <a:rPr lang="en-US" sz="1400" b="1" kern="1200" dirty="0">
                <a:solidFill>
                  <a:schemeClr val="tx1"/>
                </a:solidFill>
                <a:effectLst/>
                <a:latin typeface="+mn-lt"/>
                <a:ea typeface="+mn-ea"/>
                <a:cs typeface="+mn-cs"/>
              </a:rPr>
              <a:t>No definitions can be given; only the pronunciation is allowed.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Test administrators may also redirect the student’s attention back to the test, if he or she has lost their focus or is engaging in an unrelated activity.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Take a moment to review this list of Universal Accessibility Features and determine if you’d like to review any of these more closely in the Accessibility and Accommodations Manual.</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also be aware that certain selected features and accommodations marked with the letters “PNP” mean that this must be documented in the student’s Personal Needs Profile (PNP), which we’ll discuss later in this module.</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extLst>
      <p:ext uri="{BB962C8B-B14F-4D97-AF65-F5344CB8AC3E}">
        <p14:creationId xmlns:p14="http://schemas.microsoft.com/office/powerpoint/2010/main" val="397685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Here is an example of how the “Alternative background and font color” accessibility feature is used. This feature can benefit students with visual disabilities, but must be designated in the student’s Personal Needs Profile so the preferred color combination will be available to the student when they take the computer-based test. </a:t>
            </a:r>
            <a:r>
              <a:rPr lang="en-US" sz="1400" b="0" i="0" dirty="0">
                <a:solidFill>
                  <a:srgbClr val="505759"/>
                </a:solidFill>
                <a:effectLst/>
                <a:latin typeface="Open Sans" panose="020B0606030504020204" pitchFamily="34" charset="0"/>
              </a:rPr>
              <a:t>There are seven options for color settings that can be set in a student's SR/PNP. Only one will be available to the student in the operational test.</a:t>
            </a:r>
            <a:endParaRPr lang="en-US" sz="105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a:p>
        </p:txBody>
      </p:sp>
    </p:spTree>
    <p:extLst>
      <p:ext uri="{BB962C8B-B14F-4D97-AF65-F5344CB8AC3E}">
        <p14:creationId xmlns:p14="http://schemas.microsoft.com/office/powerpoint/2010/main" val="12190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“Line Reader Tool” looks like this. It’s a gray box with a clear window that allows the student to focus on one line of text at a time and limit distractions from surrounding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 student may turn it on and off by selecting the icon shown on the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student can adjust the size of the box and the width and height of the reading line, and can move the line reader to different parts of the screen.</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extLst>
      <p:ext uri="{BB962C8B-B14F-4D97-AF65-F5344CB8AC3E}">
        <p14:creationId xmlns:p14="http://schemas.microsoft.com/office/powerpoint/2010/main" val="382396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Answer Eliminator looks like this. Students can use the icon on the screen to turn the answer eliminator on and off. Students can “X” out the answer options they believe are incorrect. This tool helps students keep track of which answers they thought were wrong and to narrow down the list of reasonable responses. Students taking the paper-based test can also use an “X” to cross out answer options in the test booklet that they believe are incorrect. </a:t>
            </a:r>
            <a:endParaRPr lang="en-US" sz="140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extLst>
      <p:ext uri="{BB962C8B-B14F-4D97-AF65-F5344CB8AC3E}">
        <p14:creationId xmlns:p14="http://schemas.microsoft.com/office/powerpoint/2010/main" val="116264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Next, we’ll briefly review the list of </a:t>
            </a:r>
            <a:r>
              <a:rPr lang="en-US" sz="1400" b="1" kern="1200" dirty="0">
                <a:solidFill>
                  <a:schemeClr val="tx1"/>
                </a:solidFill>
                <a:effectLst/>
                <a:latin typeface="+mn-lt"/>
                <a:ea typeface="+mn-ea"/>
                <a:cs typeface="+mn-cs"/>
              </a:rPr>
              <a:t>Designated Accessibility Features</a:t>
            </a:r>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These features are available to </a:t>
            </a:r>
            <a:r>
              <a:rPr lang="en-US" sz="1400" b="1" kern="1200" dirty="0">
                <a:solidFill>
                  <a:schemeClr val="tx1"/>
                </a:solidFill>
                <a:effectLst/>
                <a:latin typeface="+mn-lt"/>
                <a:ea typeface="+mn-ea"/>
                <a:cs typeface="+mn-cs"/>
              </a:rPr>
              <a:t>any student</a:t>
            </a:r>
            <a:r>
              <a:rPr lang="en-US" sz="1400" kern="1200" dirty="0">
                <a:solidFill>
                  <a:schemeClr val="tx1"/>
                </a:solidFill>
                <a:effectLst/>
                <a:latin typeface="+mn-lt"/>
                <a:ea typeface="+mn-ea"/>
                <a:cs typeface="+mn-cs"/>
              </a:rPr>
              <a:t>, if the principal or their designee gives their approval.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Many of these features determine </a:t>
            </a:r>
            <a:r>
              <a:rPr lang="en-US" sz="1400" b="1" kern="1200" dirty="0">
                <a:solidFill>
                  <a:schemeClr val="tx1"/>
                </a:solidFill>
                <a:effectLst/>
                <a:latin typeface="+mn-lt"/>
                <a:ea typeface="+mn-ea"/>
                <a:cs typeface="+mn-cs"/>
              </a:rPr>
              <a:t>where, with whom, and when students will be tested</a:t>
            </a:r>
            <a:r>
              <a:rPr lang="en-US" sz="1400" kern="1200" dirty="0">
                <a:solidFill>
                  <a:schemeClr val="tx1"/>
                </a:solidFill>
                <a:effectLst/>
                <a:latin typeface="+mn-lt"/>
                <a:ea typeface="+mn-ea"/>
                <a:cs typeface="+mn-cs"/>
              </a:rPr>
              <a:t>, as well as some other considerations.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Please note the state’s “Stop Testing Policy,” which may be especially helpful when testing first-year English learners and some special education students.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extLst>
      <p:ext uri="{BB962C8B-B14F-4D97-AF65-F5344CB8AC3E}">
        <p14:creationId xmlns:p14="http://schemas.microsoft.com/office/powerpoint/2010/main" val="243340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normAutofit fontScale="85000" lnSpcReduction="10000"/>
          </a:bodyPr>
          <a:lstStyle/>
          <a:p>
            <a:r>
              <a:rPr lang="en-US" sz="1400" kern="1200" dirty="0">
                <a:solidFill>
                  <a:schemeClr val="tx1"/>
                </a:solidFill>
                <a:effectLst/>
                <a:latin typeface="+mn-lt"/>
                <a:ea typeface="+mn-ea"/>
                <a:cs typeface="+mn-cs"/>
              </a:rPr>
              <a:t>The </a:t>
            </a:r>
            <a:r>
              <a:rPr lang="en-US" sz="1400" b="1" kern="1200" dirty="0">
                <a:solidFill>
                  <a:schemeClr val="tx1"/>
                </a:solidFill>
                <a:effectLst/>
                <a:latin typeface="+mn-lt"/>
                <a:ea typeface="+mn-ea"/>
                <a:cs typeface="+mn-cs"/>
              </a:rPr>
              <a:t>Accommodations</a:t>
            </a:r>
            <a:r>
              <a:rPr lang="en-US" sz="1400" kern="1200" dirty="0">
                <a:solidFill>
                  <a:schemeClr val="tx1"/>
                </a:solidFill>
                <a:effectLst/>
                <a:latin typeface="+mn-lt"/>
                <a:ea typeface="+mn-ea"/>
                <a:cs typeface="+mn-cs"/>
              </a:rPr>
              <a:t> listed here are available only to students with disabilities.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This slide describes some different ways in which the RICAS test can be presented to the student.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left-hand column shows accommodations for students with disabilities who are taking the computer-based tests; the column on the right shows the equivalent accommodation on the paper-based test. </a:t>
            </a:r>
          </a:p>
          <a:p>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Accommodations that include the “PNP” designation must be listed in the student’s Personal Needs Profile (or PNP). Accommodations must be listed in the student’s IEP or 504 plan to ensure that he or she receives the accommodations to which they are entitled.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When RIDE registers students for RICAS, all students will be automatically registered for the computer-based tests. Students who are unable to take a computer-based test due to the effects of their disability may take a paper-based test instead, as an accommodation, if this is listed in their IEP or 504 plan. </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“text-to-speech” accommodation will allow a student to listen with headphones to a computer-based version of the test read aloud. The “human read-aloud” is the comparable accommodation for a student taking the paper-based test who needs the test read aloud. Be aware that reading aloud the ELA test is a “special access” accommodation that will be discussed later.</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 “screen reader” is intended for use only by students who are blind or have visual impairments and already use a screen reader program such as JAWS or NVDA. The Braille test is an equivalent accommodation for students who are blind and cannot take the computer-based test.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a:p>
        </p:txBody>
      </p:sp>
    </p:spTree>
    <p:extLst>
      <p:ext uri="{BB962C8B-B14F-4D97-AF65-F5344CB8AC3E}">
        <p14:creationId xmlns:p14="http://schemas.microsoft.com/office/powerpoint/2010/main" val="443441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l">
              <a:defRPr sz="4500" b="1"/>
            </a:lvl1pPr>
          </a:lstStyle>
          <a:p>
            <a:r>
              <a:rPr kumimoji="0" lang="en-US" sz="4500" b="0" i="0" u="none" strike="noStrike" kern="1200" cap="none" spc="0" normalizeH="0" baseline="0" noProof="0" dirty="0">
                <a:ln>
                  <a:noFill/>
                </a:ln>
                <a:solidFill>
                  <a:prstClr val="black"/>
                </a:solidFill>
                <a:effectLst/>
                <a:uLnTx/>
                <a:uFillTx/>
                <a:latin typeface="+mj-lt"/>
                <a:ea typeface="+mj-ea"/>
                <a:cs typeface="+mj-cs"/>
              </a:rPr>
              <a:t>Presentation Title </a:t>
            </a:r>
            <a:br>
              <a:rPr kumimoji="0" lang="en-US" sz="4500" b="0" i="0" u="none" strike="noStrike" kern="1200" cap="none" spc="0" normalizeH="0" baseline="0" noProof="0" dirty="0">
                <a:ln>
                  <a:noFill/>
                </a:ln>
                <a:solidFill>
                  <a:prstClr val="black"/>
                </a:solidFill>
                <a:effectLst/>
                <a:uLnTx/>
                <a:uFillTx/>
                <a:latin typeface="+mj-lt"/>
                <a:ea typeface="+mj-ea"/>
                <a:cs typeface="+mj-cs"/>
              </a:rPr>
            </a:br>
            <a:r>
              <a:rPr kumimoji="0" lang="en-US" sz="4500" b="0" i="0" u="none" strike="noStrike" kern="1200" cap="none" spc="0" normalizeH="0" baseline="0" noProof="0" dirty="0">
                <a:ln>
                  <a:noFill/>
                </a:ln>
                <a:solidFill>
                  <a:prstClr val="black"/>
                </a:solidFill>
                <a:effectLst/>
                <a:uLnTx/>
                <a:uFillTx/>
                <a:latin typeface="+mj-lt"/>
                <a:ea typeface="+mj-ea"/>
                <a:cs typeface="+mj-cs"/>
              </a:rPr>
              <a:t>(52-60pt, normal or bold)</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9D30FE-3DB1-4433-992B-AAD23E707575}" type="datetime1">
              <a:rPr lang="en-US" smtClean="0"/>
              <a:t>2/16/2022</a:t>
            </a:fld>
            <a:endParaRPr lang="en-US"/>
          </a:p>
        </p:txBody>
      </p:sp>
      <p:sp>
        <p:nvSpPr>
          <p:cNvPr id="6" name="Slide Number Placeholder 5"/>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39314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t>Rhode Island Department of Education  255 Westminster Street  Providence, RI 02903  www.ride.ri.gov/RICAS  2017-2018</a:t>
            </a:r>
          </a:p>
        </p:txBody>
      </p:sp>
      <p:sp>
        <p:nvSpPr>
          <p:cNvPr id="6" name="Slide Number Placeholder 5"/>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14751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DA123-753C-439A-A9C4-03C29CC4E108}" type="datetime1">
              <a:rPr lang="en-US" smtClean="0"/>
              <a:t>2/16/2022</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t>Rhode Island Department of Education  255 Westminster Street  Providence, RI 02903  www.ride.ri.gov/RICAS  2017-2018</a:t>
            </a:r>
            <a:endParaRPr lang="en-US" dirty="0"/>
          </a:p>
        </p:txBody>
      </p:sp>
      <p:sp>
        <p:nvSpPr>
          <p:cNvPr id="6" name="Slide Number Placeholder 5"/>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227638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750881"/>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295400"/>
            <a:ext cx="78867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5B88E-3A52-490D-BCF2-70E344B4BBC3}" type="datetime1">
              <a:rPr lang="en-US" smtClean="0"/>
              <a:t>2/16/2022</a:t>
            </a:fld>
            <a:endParaRPr lang="en-US"/>
          </a:p>
        </p:txBody>
      </p:sp>
      <p:sp>
        <p:nvSpPr>
          <p:cNvPr id="6" name="Slide Number Placeholder 5"/>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386454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1"/>
            <a:ext cx="7886700" cy="2852737"/>
          </a:xfrm>
        </p:spPr>
        <p:txBody>
          <a:bodyPr anchor="b"/>
          <a:lstStyle>
            <a:lvl1pPr algn="l">
              <a:defRPr sz="4500" b="1"/>
            </a:lvl1pPr>
          </a:lstStyle>
          <a:p>
            <a:r>
              <a:rPr kumimoji="0" lang="en-US" sz="4500" b="0" i="0" u="none" strike="noStrike" kern="1200" cap="none" spc="0" normalizeH="0" baseline="0" noProof="0" dirty="0">
                <a:ln>
                  <a:noFill/>
                </a:ln>
                <a:solidFill>
                  <a:prstClr val="black"/>
                </a:solidFill>
                <a:effectLst/>
                <a:uLnTx/>
                <a:uFillTx/>
                <a:latin typeface="+mj-lt"/>
                <a:ea typeface="+mj-ea"/>
                <a:cs typeface="+mj-cs"/>
              </a:rPr>
              <a:t>Presentation Title </a:t>
            </a:r>
            <a:br>
              <a:rPr kumimoji="0" lang="en-US" sz="4500" b="0" i="0" u="none" strike="noStrike" kern="1200" cap="none" spc="0" normalizeH="0" baseline="0" noProof="0" dirty="0">
                <a:ln>
                  <a:noFill/>
                </a:ln>
                <a:solidFill>
                  <a:prstClr val="black"/>
                </a:solidFill>
                <a:effectLst/>
                <a:uLnTx/>
                <a:uFillTx/>
                <a:latin typeface="+mj-lt"/>
                <a:ea typeface="+mj-ea"/>
                <a:cs typeface="+mj-cs"/>
              </a:rPr>
            </a:br>
            <a:r>
              <a:rPr kumimoji="0" lang="en-US" sz="4500" b="0" i="0" u="none" strike="noStrike" kern="1200" cap="none" spc="0" normalizeH="0" baseline="0" noProof="0" dirty="0">
                <a:ln>
                  <a:noFill/>
                </a:ln>
                <a:solidFill>
                  <a:prstClr val="black"/>
                </a:solidFill>
                <a:effectLst/>
                <a:uLnTx/>
                <a:uFillTx/>
                <a:latin typeface="+mj-lt"/>
                <a:ea typeface="+mj-ea"/>
                <a:cs typeface="+mj-cs"/>
              </a:rPr>
              <a:t>(52-60pt, normal or bold)</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8BDB969-141D-4FDD-848E-53EC1C36E160}" type="datetime1">
              <a:rPr lang="en-US" smtClean="0"/>
              <a:t>2/16/2022</a:t>
            </a:fld>
            <a:endParaRPr lang="en-US"/>
          </a:p>
        </p:txBody>
      </p:sp>
      <p:sp>
        <p:nvSpPr>
          <p:cNvPr id="6" name="Slide Number Placeholder 5"/>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259751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49E01B-4926-4E15-A838-A2DEDCFB23B8}" type="datetime1">
              <a:rPr lang="en-US" smtClean="0"/>
              <a:t>2/16/2022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dirty="0"/>
              <a:t>www.ride.ri.gov/RICAS</a:t>
            </a:r>
          </a:p>
        </p:txBody>
      </p:sp>
      <p:sp>
        <p:nvSpPr>
          <p:cNvPr id="7" name="Slide Number Placeholder 6"/>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20638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9CECA-CB70-4A0C-8185-37858663304A}" type="datetime1">
              <a:rPr lang="en-US" smtClean="0"/>
              <a:t>2/16/2022</a:t>
            </a:fld>
            <a:endParaRPr lang="en-US"/>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r>
              <a:rPr lang="en-US"/>
              <a:t>Rhode Island Department of Education  255 Westminster Street  Providence, RI 02903  www.ride.ri.gov/RICAS  2017-2018</a:t>
            </a:r>
          </a:p>
        </p:txBody>
      </p:sp>
      <p:sp>
        <p:nvSpPr>
          <p:cNvPr id="9" name="Slide Number Placeholder 8"/>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182483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r>
              <a:rPr lang="en-US" dirty="0"/>
              <a:t>www.ride.ri.gov/RICAS</a:t>
            </a:r>
          </a:p>
        </p:txBody>
      </p:sp>
      <p:sp>
        <p:nvSpPr>
          <p:cNvPr id="5" name="Slide Number Placeholder 4"/>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238442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E01E0-ACFC-4F2D-B185-C244CE08C73F}" type="datetime1">
              <a:rPr lang="en-US" smtClean="0"/>
              <a:t>2/16/2022</a:t>
            </a:fld>
            <a:endParaRPr lang="en-US"/>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r>
              <a:rPr lang="en-US"/>
              <a:t>Rhode Island Department of Education  255 Westminster Street  Providence, RI 02903  www.ride.ri.gov/RICAS  2017-2018</a:t>
            </a:r>
          </a:p>
        </p:txBody>
      </p:sp>
      <p:sp>
        <p:nvSpPr>
          <p:cNvPr id="4" name="Slide Number Placeholder 3"/>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268921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535D356-A3D3-4E61-9CD5-EAD9882C4161}" type="datetime1">
              <a:rPr lang="en-US" smtClean="0"/>
              <a:t>2/16/2022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t>Rhode Island Department of Education  255 Westminster Street  Providence, RI 02903  www.ride.ri.gov/RICAS  2017-2018</a:t>
            </a:r>
            <a:endParaRPr lang="en-US" dirty="0"/>
          </a:p>
        </p:txBody>
      </p:sp>
      <p:sp>
        <p:nvSpPr>
          <p:cNvPr id="7" name="Slide Number Placeholder 6"/>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9945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27B79AD-1FE4-4F05-838B-E5928DB73F9D}" type="datetime1">
              <a:rPr lang="en-US" smtClean="0"/>
              <a:t>2/16/2022</a:t>
            </a:fld>
            <a:endParaRPr lang="en-US"/>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r>
              <a:rPr lang="en-US"/>
              <a:t>Rhode Island Department of Education  255 Westminster Street  Providence, RI 02903  www.ride.ri.gov/RICAS  2017-2018</a:t>
            </a:r>
            <a:endParaRPr lang="en-US" dirty="0"/>
          </a:p>
        </p:txBody>
      </p:sp>
      <p:sp>
        <p:nvSpPr>
          <p:cNvPr id="7" name="Slide Number Placeholder 6"/>
          <p:cNvSpPr>
            <a:spLocks noGrp="1"/>
          </p:cNvSpPr>
          <p:nvPr>
            <p:ph type="sldNum" sz="quarter" idx="12"/>
          </p:nvPr>
        </p:nvSpPr>
        <p:spPr/>
        <p:txBody>
          <a:bodyPr/>
          <a:lstStyle/>
          <a:p>
            <a:fld id="{322F89AF-428C-4C03-B13D-EEBA72F19741}" type="slidenum">
              <a:rPr lang="en-US" smtClean="0"/>
              <a:t>‹#›</a:t>
            </a:fld>
            <a:endParaRPr lang="en-US"/>
          </a:p>
        </p:txBody>
      </p:sp>
    </p:spTree>
    <p:extLst>
      <p:ext uri="{BB962C8B-B14F-4D97-AF65-F5344CB8AC3E}">
        <p14:creationId xmlns:p14="http://schemas.microsoft.com/office/powerpoint/2010/main" val="160439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4108"/>
            <a:ext cx="7886700" cy="7778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95400"/>
            <a:ext cx="7886700" cy="488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067E3B-F882-42CB-B1A3-9E5C08DC8CDE}" type="datetime1">
              <a:rPr lang="en-US" smtClean="0"/>
              <a:t>2/16/2022</a:t>
            </a:fld>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F89AF-428C-4C03-B13D-EEBA72F19741}" type="slidenum">
              <a:rPr lang="en-US" smtClean="0"/>
              <a:pPr/>
              <a:t>‹#›</a:t>
            </a:fld>
            <a:endParaRPr lang="en-US" dirty="0"/>
          </a:p>
        </p:txBody>
      </p:sp>
    </p:spTree>
    <p:extLst>
      <p:ext uri="{BB962C8B-B14F-4D97-AF65-F5344CB8AC3E}">
        <p14:creationId xmlns:p14="http://schemas.microsoft.com/office/powerpoint/2010/main" val="210542045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ricas.pearsonsupport.com/" TargetMode="External"/><Relationship Id="rId4" Type="http://schemas.openxmlformats.org/officeDocument/2006/relationships/hyperlink" Target="http://www.ride.ri.gov/accommodation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0.emf"/><Relationship Id="rId4" Type="http://schemas.openxmlformats.org/officeDocument/2006/relationships/hyperlink" Target="http://www.ride.ri.gov/Accommodation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ricas.pearsonsupport.com/student/" TargetMode="External"/><Relationship Id="rId4" Type="http://schemas.openxmlformats.org/officeDocument/2006/relationships/hyperlink" Target="http://www.ride.ri.gov/RICA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ricas.pearsonsupport.com/training/" TargetMode="External"/><Relationship Id="rId4" Type="http://schemas.openxmlformats.org/officeDocument/2006/relationships/hyperlink" Target="http://ricas.pearsonsupport.com/manual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ricas.pearsonsupport.com/" TargetMode="External"/><Relationship Id="rId4" Type="http://schemas.openxmlformats.org/officeDocument/2006/relationships/hyperlink" Target="http://www.ride.ri.gov/accommodation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mailto:assessment@ride.ri.gov" TargetMode="External"/><Relationship Id="rId3" Type="http://schemas.openxmlformats.org/officeDocument/2006/relationships/notesSlide" Target="../notesSlides/notesSlide21.xml"/><Relationship Id="rId7" Type="http://schemas.openxmlformats.org/officeDocument/2006/relationships/hyperlink" Target="mailto:Heather.Heineke@ride.ri.gov"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www.ride.ri.gov/RICAS" TargetMode="External"/><Relationship Id="rId5" Type="http://schemas.openxmlformats.org/officeDocument/2006/relationships/hyperlink" Target="https://www.ride.ri.gov/accommodations" TargetMode="External"/><Relationship Id="rId4" Type="http://schemas.openxmlformats.org/officeDocument/2006/relationships/hyperlink" Target="http://ricas.pearsonsupport.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3200" dirty="0"/>
              <a:t>Accommodations and Accessibility Features for All Students, Students with Disabilities, and English Learners</a:t>
            </a:r>
          </a:p>
        </p:txBody>
      </p:sp>
      <p:sp>
        <p:nvSpPr>
          <p:cNvPr id="23" name="Subtitle 22"/>
          <p:cNvSpPr>
            <a:spLocks noGrp="1"/>
          </p:cNvSpPr>
          <p:nvPr>
            <p:ph type="subTitle" idx="1"/>
          </p:nvPr>
        </p:nvSpPr>
        <p:spPr/>
        <p:txBody>
          <a:bodyPr>
            <a:normAutofit/>
          </a:bodyPr>
          <a:lstStyle/>
          <a:p>
            <a:pPr algn="l"/>
            <a:r>
              <a:rPr lang="en-US" dirty="0"/>
              <a:t>Rhode Island Comprehensive Assessment Program (RICAS)</a:t>
            </a:r>
          </a:p>
        </p:txBody>
      </p:sp>
      <p:sp>
        <p:nvSpPr>
          <p:cNvPr id="8" name="Slide Number Placeholder 7"/>
          <p:cNvSpPr>
            <a:spLocks noGrp="1"/>
          </p:cNvSpPr>
          <p:nvPr>
            <p:ph type="sldNum" sz="quarter" idx="12"/>
          </p:nvPr>
        </p:nvSpPr>
        <p:spPr/>
        <p:txBody>
          <a:bodyPr/>
          <a:lstStyle/>
          <a:p>
            <a:fld id="{322F89AF-428C-4C03-B13D-EEBA72F19741}" type="slidenum">
              <a:rPr lang="en-US" smtClean="0"/>
              <a:pPr/>
              <a:t>1</a:t>
            </a:fld>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7467600" y="32004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Text-to-Speech</a:t>
            </a:r>
          </a:p>
        </p:txBody>
      </p:sp>
      <p:sp>
        <p:nvSpPr>
          <p:cNvPr id="5" name="Slide Number Placeholder 4"/>
          <p:cNvSpPr>
            <a:spLocks noGrp="1"/>
          </p:cNvSpPr>
          <p:nvPr>
            <p:ph type="sldNum" sz="quarter" idx="12"/>
          </p:nvPr>
        </p:nvSpPr>
        <p:spPr/>
        <p:txBody>
          <a:bodyPr/>
          <a:lstStyle/>
          <a:p>
            <a:fld id="{322F89AF-428C-4C03-B13D-EEBA72F19741}" type="slidenum">
              <a:rPr lang="en-US" smtClean="0"/>
              <a:t>10</a:t>
            </a:fld>
            <a:endParaRPr lang="en-US"/>
          </a:p>
        </p:txBody>
      </p:sp>
      <p:pic>
        <p:nvPicPr>
          <p:cNvPr id="7" name="Picture 6">
            <a:extLst>
              <a:ext uri="{FF2B5EF4-FFF2-40B4-BE49-F238E27FC236}">
                <a16:creationId xmlns:a16="http://schemas.microsoft.com/office/drawing/2014/main" id="{A27802A0-CBCB-4EC1-868F-85CAD8695A5C}"/>
              </a:ext>
            </a:extLst>
          </p:cNvPr>
          <p:cNvPicPr>
            <a:picLocks noChangeAspect="1"/>
          </p:cNvPicPr>
          <p:nvPr/>
        </p:nvPicPr>
        <p:blipFill>
          <a:blip r:embed="rId4"/>
          <a:stretch>
            <a:fillRect/>
          </a:stretch>
        </p:blipFill>
        <p:spPr>
          <a:xfrm>
            <a:off x="308614" y="1387537"/>
            <a:ext cx="8526771" cy="4082925"/>
          </a:xfrm>
          <a:prstGeom prst="rect">
            <a:avLst/>
          </a:prstGeom>
        </p:spPr>
      </p:pic>
    </p:spTree>
    <p:custDataLst>
      <p:tags r:id="rId1"/>
    </p:custDataLst>
    <p:extLst>
      <p:ext uri="{BB962C8B-B14F-4D97-AF65-F5344CB8AC3E}">
        <p14:creationId xmlns:p14="http://schemas.microsoft.com/office/powerpoint/2010/main" val="24830391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5D6E-1517-4E47-A5D9-B1B233594322}"/>
              </a:ext>
            </a:extLst>
          </p:cNvPr>
          <p:cNvSpPr>
            <a:spLocks noGrp="1"/>
          </p:cNvSpPr>
          <p:nvPr>
            <p:ph type="title"/>
          </p:nvPr>
        </p:nvSpPr>
        <p:spPr/>
        <p:txBody>
          <a:bodyPr/>
          <a:lstStyle/>
          <a:p>
            <a:r>
              <a:rPr lang="en-US" dirty="0"/>
              <a:t>Text-to-Speech</a:t>
            </a:r>
          </a:p>
        </p:txBody>
      </p:sp>
      <p:sp>
        <p:nvSpPr>
          <p:cNvPr id="4" name="Slide Number Placeholder 3">
            <a:extLst>
              <a:ext uri="{FF2B5EF4-FFF2-40B4-BE49-F238E27FC236}">
                <a16:creationId xmlns:a16="http://schemas.microsoft.com/office/drawing/2014/main" id="{029AF9ED-50B1-442F-8A6A-650102A59CC8}"/>
              </a:ext>
            </a:extLst>
          </p:cNvPr>
          <p:cNvSpPr>
            <a:spLocks noGrp="1"/>
          </p:cNvSpPr>
          <p:nvPr>
            <p:ph type="sldNum" sz="quarter" idx="12"/>
          </p:nvPr>
        </p:nvSpPr>
        <p:spPr/>
        <p:txBody>
          <a:bodyPr/>
          <a:lstStyle/>
          <a:p>
            <a:fld id="{322F89AF-428C-4C03-B13D-EEBA72F19741}" type="slidenum">
              <a:rPr lang="en-US" smtClean="0"/>
              <a:t>11</a:t>
            </a:fld>
            <a:endParaRPr lang="en-US"/>
          </a:p>
        </p:txBody>
      </p:sp>
      <p:pic>
        <p:nvPicPr>
          <p:cNvPr id="7" name="Picture 6">
            <a:extLst>
              <a:ext uri="{FF2B5EF4-FFF2-40B4-BE49-F238E27FC236}">
                <a16:creationId xmlns:a16="http://schemas.microsoft.com/office/drawing/2014/main" id="{61487C58-F876-48DD-89F5-2181281E6F15}"/>
              </a:ext>
            </a:extLst>
          </p:cNvPr>
          <p:cNvPicPr>
            <a:picLocks noChangeAspect="1"/>
          </p:cNvPicPr>
          <p:nvPr/>
        </p:nvPicPr>
        <p:blipFill>
          <a:blip r:embed="rId3"/>
          <a:stretch>
            <a:fillRect/>
          </a:stretch>
        </p:blipFill>
        <p:spPr>
          <a:xfrm>
            <a:off x="304802" y="1603966"/>
            <a:ext cx="8071515" cy="3866561"/>
          </a:xfrm>
          <a:prstGeom prst="rect">
            <a:avLst/>
          </a:prstGeom>
        </p:spPr>
      </p:pic>
    </p:spTree>
    <p:extLst>
      <p:ext uri="{BB962C8B-B14F-4D97-AF65-F5344CB8AC3E}">
        <p14:creationId xmlns:p14="http://schemas.microsoft.com/office/powerpoint/2010/main" val="349814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65129"/>
            <a:ext cx="8610600" cy="750881"/>
          </a:xfrm>
        </p:spPr>
        <p:txBody>
          <a:bodyPr>
            <a:noAutofit/>
          </a:bodyPr>
          <a:lstStyle/>
          <a:p>
            <a:r>
              <a:rPr lang="en-US" sz="2800" dirty="0"/>
              <a:t>Response Accommodations for Students with Disabilities</a:t>
            </a:r>
          </a:p>
        </p:txBody>
      </p:sp>
      <p:sp>
        <p:nvSpPr>
          <p:cNvPr id="7" name="Slide Number Placeholder 6"/>
          <p:cNvSpPr>
            <a:spLocks noGrp="1"/>
          </p:cNvSpPr>
          <p:nvPr>
            <p:ph type="sldNum" sz="quarter" idx="12"/>
          </p:nvPr>
        </p:nvSpPr>
        <p:spPr/>
        <p:txBody>
          <a:bodyPr/>
          <a:lstStyle/>
          <a:p>
            <a:fld id="{322F89AF-428C-4C03-B13D-EEBA72F19741}" type="slidenum">
              <a:rPr lang="en-US" smtClean="0"/>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09233779"/>
              </p:ext>
            </p:extLst>
          </p:nvPr>
        </p:nvGraphicFramePr>
        <p:xfrm>
          <a:off x="266700" y="1371600"/>
          <a:ext cx="8610600" cy="4468264"/>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381500">
                  <a:extLst>
                    <a:ext uri="{9D8B030D-6E8A-4147-A177-3AD203B41FA5}">
                      <a16:colId xmlns:a16="http://schemas.microsoft.com/office/drawing/2014/main" val="3325598577"/>
                    </a:ext>
                  </a:extLst>
                </a:gridCol>
              </a:tblGrid>
              <a:tr h="381000">
                <a:tc gridSpan="2">
                  <a:txBody>
                    <a:bodyPr/>
                    <a:lstStyle/>
                    <a:p>
                      <a:pPr algn="ctr"/>
                      <a:r>
                        <a:rPr lang="en-US" sz="2000" dirty="0">
                          <a:solidFill>
                            <a:schemeClr val="bg1"/>
                          </a:solidFill>
                        </a:rPr>
                        <a:t>Response Accommodations</a:t>
                      </a:r>
                    </a:p>
                  </a:txBody>
                  <a:tcPr/>
                </a:tc>
                <a:tc hMerge="1">
                  <a:txBody>
                    <a:bodyPr/>
                    <a:lstStyle/>
                    <a:p>
                      <a:pPr algn="ctr"/>
                      <a:endParaRPr lang="en-US" sz="2000" dirty="0">
                        <a:solidFill>
                          <a:schemeClr val="bg1"/>
                        </a:solidFill>
                      </a:endParaRPr>
                    </a:p>
                  </a:txBody>
                  <a:tcPr/>
                </a:tc>
                <a:extLst>
                  <a:ext uri="{0D108BD9-81ED-4DB2-BD59-A6C34878D82A}">
                    <a16:rowId xmlns:a16="http://schemas.microsoft.com/office/drawing/2014/main" val="10000"/>
                  </a:ext>
                </a:extLst>
              </a:tr>
              <a:tr h="411480">
                <a:tc>
                  <a:txBody>
                    <a:bodyPr/>
                    <a:lstStyle/>
                    <a:p>
                      <a:pPr marL="0" marR="0" indent="0" algn="ctr">
                        <a:spcBef>
                          <a:spcPts val="400"/>
                        </a:spcBef>
                        <a:spcAft>
                          <a:spcPts val="0"/>
                        </a:spcAft>
                      </a:pPr>
                      <a:r>
                        <a:rPr lang="en-US" sz="2000" b="1" i="0" dirty="0">
                          <a:solidFill>
                            <a:schemeClr val="bg1"/>
                          </a:solidFill>
                          <a:latin typeface="+mn-lt"/>
                          <a:ea typeface="Times New Roman"/>
                          <a:cs typeface="Times New Roman"/>
                        </a:rPr>
                        <a:t>Computer-Based</a:t>
                      </a:r>
                      <a:endParaRPr lang="en-US" sz="2000" i="0" dirty="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marL="0" marR="0" indent="0" algn="ctr">
                        <a:spcBef>
                          <a:spcPts val="400"/>
                        </a:spcBef>
                        <a:spcAft>
                          <a:spcPts val="0"/>
                        </a:spcAft>
                      </a:pPr>
                      <a:r>
                        <a:rPr lang="en-US" sz="2000" b="1" i="0" dirty="0">
                          <a:solidFill>
                            <a:schemeClr val="bg1"/>
                          </a:solidFill>
                          <a:latin typeface="+mn-lt"/>
                          <a:ea typeface="Times New Roman"/>
                          <a:cs typeface="Times New Roman"/>
                        </a:rPr>
                        <a:t>Paper-Based</a:t>
                      </a:r>
                      <a:endParaRPr lang="en-US" sz="2000" i="0" dirty="0">
                        <a:solidFill>
                          <a:schemeClr val="bg1"/>
                        </a:solidFill>
                        <a:latin typeface="+mn-lt"/>
                        <a:ea typeface="Times New Roman"/>
                        <a:cs typeface="Times New Roman"/>
                      </a:endParaRPr>
                    </a:p>
                  </a:txBody>
                  <a:tcPr marL="52958" marR="52958" marT="0" marB="0" anchor="ctr">
                    <a:solidFill>
                      <a:schemeClr val="accent1"/>
                    </a:solidFill>
                  </a:tcPr>
                </a:tc>
                <a:extLst>
                  <a:ext uri="{0D108BD9-81ED-4DB2-BD59-A6C34878D82A}">
                    <a16:rowId xmlns:a16="http://schemas.microsoft.com/office/drawing/2014/main" val="10001"/>
                  </a:ext>
                </a:extLst>
              </a:tr>
              <a:tr h="435076">
                <a:tc gridSpan="2">
                  <a:txBody>
                    <a:bodyPr/>
                    <a:lstStyle/>
                    <a:p>
                      <a:pPr algn="ctr">
                        <a:lnSpc>
                          <a:spcPct val="90000"/>
                        </a:lnSpc>
                      </a:pPr>
                      <a:r>
                        <a:rPr lang="en-US" sz="2000" b="0" i="0" u="none" dirty="0">
                          <a:solidFill>
                            <a:schemeClr val="tx1"/>
                          </a:solidFill>
                        </a:rPr>
                        <a:t>Approved ELA graphic organizer or math</a:t>
                      </a:r>
                      <a:r>
                        <a:rPr lang="en-US" sz="2000" b="0" i="0" u="none" baseline="0" dirty="0">
                          <a:solidFill>
                            <a:schemeClr val="tx1"/>
                          </a:solidFill>
                        </a:rPr>
                        <a:t> </a:t>
                      </a:r>
                      <a:r>
                        <a:rPr lang="en-US" sz="2000" b="0" i="0" u="none" dirty="0">
                          <a:solidFill>
                            <a:schemeClr val="tx1"/>
                          </a:solidFill>
                        </a:rPr>
                        <a:t>reference sheet                            </a:t>
                      </a:r>
                      <a:br>
                        <a:rPr lang="en-US" sz="2000" b="0" i="0" u="none" dirty="0">
                          <a:solidFill>
                            <a:schemeClr val="tx1"/>
                          </a:solidFill>
                        </a:rPr>
                      </a:br>
                      <a:r>
                        <a:rPr lang="en-US" sz="2000" b="0" i="0" u="none" dirty="0">
                          <a:solidFill>
                            <a:schemeClr val="tx1"/>
                          </a:solidFill>
                          <a:sym typeface="Symbol"/>
                        </a:rPr>
                        <a:t>(only those </a:t>
                      </a:r>
                      <a:r>
                        <a:rPr lang="en-US" sz="2000" b="0" i="0" u="none" dirty="0">
                          <a:solidFill>
                            <a:schemeClr val="tx1"/>
                          </a:solidFill>
                        </a:rPr>
                        <a:t>developed by RIDE for math</a:t>
                      </a:r>
                      <a:r>
                        <a:rPr lang="en-US" sz="2000" b="0" i="0" u="none" baseline="0" dirty="0">
                          <a:solidFill>
                            <a:schemeClr val="tx1"/>
                          </a:solidFill>
                        </a:rPr>
                        <a:t> and ELA</a:t>
                      </a:r>
                      <a:r>
                        <a:rPr lang="en-US" sz="2000" b="0" i="0" u="none" dirty="0">
                          <a:solidFill>
                            <a:schemeClr val="tx1"/>
                          </a:solidFill>
                        </a:rPr>
                        <a:t>)</a:t>
                      </a:r>
                      <a:r>
                        <a:rPr lang="en-US" sz="2000" b="0" i="0" u="none" baseline="0" dirty="0">
                          <a:solidFill>
                            <a:schemeClr val="tx1"/>
                          </a:solidFill>
                        </a:rPr>
                        <a:t> </a:t>
                      </a:r>
                      <a:r>
                        <a:rPr lang="en-US" sz="2000" b="0" i="1" u="none" dirty="0">
                          <a:solidFill>
                            <a:schemeClr val="tx1"/>
                          </a:solidFill>
                        </a:rPr>
                        <a:t>(</a:t>
                      </a:r>
                      <a:r>
                        <a:rPr lang="en-US" sz="2000" b="0" i="1" u="sng" dirty="0">
                          <a:solidFill>
                            <a:schemeClr val="tx1"/>
                          </a:solidFill>
                        </a:rPr>
                        <a:t>PNP</a:t>
                      </a:r>
                      <a:r>
                        <a:rPr lang="en-US" sz="2000" b="0" i="1" u="none" dirty="0">
                          <a:solidFill>
                            <a:schemeClr val="tx1"/>
                          </a:solidFill>
                        </a:rPr>
                        <a:t>)</a:t>
                      </a:r>
                    </a:p>
                  </a:txBody>
                  <a:tcPr/>
                </a:tc>
                <a:tc hMerge="1">
                  <a:txBody>
                    <a:bodyPr/>
                    <a:lstStyle/>
                    <a:p>
                      <a:pPr algn="ctr">
                        <a:lnSpc>
                          <a:spcPct val="90000"/>
                        </a:lnSpc>
                      </a:pPr>
                      <a:endParaRPr lang="en-US" sz="2000" b="0" i="1" u="none" dirty="0">
                        <a:solidFill>
                          <a:schemeClr val="tx1"/>
                        </a:solidFill>
                      </a:endParaRPr>
                    </a:p>
                  </a:txBody>
                  <a:tcPr/>
                </a:tc>
                <a:extLst>
                  <a:ext uri="{0D108BD9-81ED-4DB2-BD59-A6C34878D82A}">
                    <a16:rowId xmlns:a16="http://schemas.microsoft.com/office/drawing/2014/main" val="10002"/>
                  </a:ext>
                </a:extLst>
              </a:tr>
              <a:tr h="435076">
                <a:tc gridSpan="2">
                  <a:txBody>
                    <a:bodyPr/>
                    <a:lstStyle/>
                    <a:p>
                      <a:pPr algn="ctr">
                        <a:lnSpc>
                          <a:spcPct val="90000"/>
                        </a:lnSpc>
                      </a:pPr>
                      <a:r>
                        <a:rPr lang="en-US" sz="2000" b="0" u="none" dirty="0">
                          <a:solidFill>
                            <a:schemeClr val="tx1"/>
                          </a:solidFill>
                        </a:rPr>
                        <a:t>Human scribe </a:t>
                      </a:r>
                      <a:r>
                        <a:rPr lang="en-US" sz="2000" dirty="0">
                          <a:solidFill>
                            <a:schemeClr val="tx1"/>
                          </a:solidFill>
                        </a:rPr>
                        <a:t>or external speech-to-text device for math</a:t>
                      </a:r>
                      <a:r>
                        <a:rPr lang="en-US" sz="2000" baseline="0" dirty="0">
                          <a:solidFill>
                            <a:schemeClr val="tx1"/>
                          </a:solidFill>
                        </a:rPr>
                        <a:t> </a:t>
                      </a:r>
                      <a:r>
                        <a:rPr lang="en-US" sz="2000" i="1" dirty="0">
                          <a:solidFill>
                            <a:schemeClr val="tx1"/>
                          </a:solidFill>
                        </a:rPr>
                        <a:t>(</a:t>
                      </a:r>
                      <a:r>
                        <a:rPr lang="en-US" sz="2000" b="0" i="1" u="sng" dirty="0">
                          <a:solidFill>
                            <a:schemeClr val="tx1"/>
                          </a:solidFill>
                        </a:rPr>
                        <a:t>PNP</a:t>
                      </a:r>
                      <a:r>
                        <a:rPr lang="en-US" sz="2000" b="0" i="1" u="none" dirty="0">
                          <a:solidFill>
                            <a:schemeClr val="tx1"/>
                          </a:solidFill>
                        </a:rPr>
                        <a:t>)</a:t>
                      </a:r>
                      <a:endParaRPr lang="en-US" sz="2000" dirty="0">
                        <a:solidFill>
                          <a:schemeClr val="tx1"/>
                        </a:solidFill>
                      </a:endParaRPr>
                    </a:p>
                  </a:txBody>
                  <a:tcPr/>
                </a:tc>
                <a:tc hMerge="1">
                  <a:txBody>
                    <a:bodyPr/>
                    <a:lstStyle/>
                    <a:p>
                      <a:pPr algn="ctr">
                        <a:lnSpc>
                          <a:spcPct val="90000"/>
                        </a:lnSpc>
                      </a:pPr>
                      <a:endParaRPr lang="en-US" sz="2000" dirty="0">
                        <a:solidFill>
                          <a:schemeClr val="tx1"/>
                        </a:solidFill>
                      </a:endParaRPr>
                    </a:p>
                  </a:txBody>
                  <a:tcPr/>
                </a:tc>
                <a:extLst>
                  <a:ext uri="{0D108BD9-81ED-4DB2-BD59-A6C34878D82A}">
                    <a16:rowId xmlns:a16="http://schemas.microsoft.com/office/drawing/2014/main" val="10003"/>
                  </a:ext>
                </a:extLst>
              </a:tr>
              <a:tr h="435076">
                <a:tc>
                  <a:txBody>
                    <a:bodyPr/>
                    <a:lstStyle/>
                    <a:p>
                      <a:pPr algn="ctr">
                        <a:lnSpc>
                          <a:spcPct val="90000"/>
                        </a:lnSpc>
                      </a:pPr>
                      <a:r>
                        <a:rPr lang="en-US" sz="2000" dirty="0">
                          <a:solidFill>
                            <a:schemeClr val="tx1"/>
                          </a:solidFill>
                        </a:rPr>
                        <a:t>N/A</a:t>
                      </a:r>
                    </a:p>
                  </a:txBody>
                  <a:tcPr/>
                </a:tc>
                <a:tc>
                  <a:txBody>
                    <a:bodyPr/>
                    <a:lstStyle/>
                    <a:p>
                      <a:pPr>
                        <a:lnSpc>
                          <a:spcPct val="90000"/>
                        </a:lnSpc>
                      </a:pPr>
                      <a:r>
                        <a:rPr lang="en-US" sz="2000" b="0">
                          <a:solidFill>
                            <a:schemeClr val="tx1"/>
                          </a:solidFill>
                        </a:rPr>
                        <a:t>Answers recorded in test booklet</a:t>
                      </a:r>
                      <a:endParaRPr lang="en-US" sz="2000" b="0" dirty="0">
                        <a:solidFill>
                          <a:schemeClr val="tx1"/>
                        </a:solidFill>
                      </a:endParaRPr>
                    </a:p>
                  </a:txBody>
                  <a:tcPr/>
                </a:tc>
                <a:extLst>
                  <a:ext uri="{0D108BD9-81ED-4DB2-BD59-A6C34878D82A}">
                    <a16:rowId xmlns:a16="http://schemas.microsoft.com/office/drawing/2014/main" val="10004"/>
                  </a:ext>
                </a:extLst>
              </a:tr>
              <a:tr h="435076">
                <a:tc>
                  <a:txBody>
                    <a:bodyPr/>
                    <a:lstStyle/>
                    <a:p>
                      <a:pPr algn="ctr">
                        <a:lnSpc>
                          <a:spcPct val="90000"/>
                        </a:lnSpc>
                      </a:pPr>
                      <a:r>
                        <a:rPr lang="en-US" sz="2000" dirty="0">
                          <a:solidFill>
                            <a:schemeClr val="tx1"/>
                          </a:solidFill>
                        </a:rPr>
                        <a:t>N/A</a:t>
                      </a:r>
                    </a:p>
                  </a:txBody>
                  <a:tcPr/>
                </a:tc>
                <a:tc>
                  <a:txBody>
                    <a:bodyPr/>
                    <a:lstStyle/>
                    <a:p>
                      <a:pPr>
                        <a:lnSpc>
                          <a:spcPct val="90000"/>
                        </a:lnSpc>
                      </a:pPr>
                      <a:r>
                        <a:rPr lang="en-US" sz="2000" b="0" u="none" dirty="0">
                          <a:solidFill>
                            <a:schemeClr val="tx1"/>
                          </a:solidFill>
                        </a:rPr>
                        <a:t>Typed responses </a:t>
                      </a:r>
                      <a:r>
                        <a:rPr lang="en-US" sz="2000" b="0" i="1" u="none" dirty="0">
                          <a:solidFill>
                            <a:schemeClr val="tx1"/>
                          </a:solidFill>
                        </a:rPr>
                        <a:t>(</a:t>
                      </a:r>
                      <a:r>
                        <a:rPr lang="en-US" sz="2000" b="0" i="1" u="sng" dirty="0">
                          <a:solidFill>
                            <a:schemeClr val="tx1"/>
                          </a:solidFill>
                        </a:rPr>
                        <a:t>PNP</a:t>
                      </a:r>
                      <a:r>
                        <a:rPr lang="en-US" sz="2000" b="0" i="1" u="none" dirty="0">
                          <a:solidFill>
                            <a:schemeClr val="tx1"/>
                          </a:solidFill>
                        </a:rPr>
                        <a:t>)</a:t>
                      </a:r>
                      <a:endParaRPr lang="en-US" sz="2000" b="0" u="none" dirty="0">
                        <a:solidFill>
                          <a:schemeClr val="tx1"/>
                        </a:solidFill>
                      </a:endParaRPr>
                    </a:p>
                    <a:p>
                      <a:pPr>
                        <a:lnSpc>
                          <a:spcPct val="90000"/>
                        </a:lnSpc>
                      </a:pPr>
                      <a:r>
                        <a:rPr lang="en-US" sz="2000" b="0" dirty="0">
                          <a:solidFill>
                            <a:schemeClr val="tx1"/>
                          </a:solidFill>
                        </a:rPr>
                        <a:t>(No transcription necessary)</a:t>
                      </a:r>
                    </a:p>
                  </a:txBody>
                  <a:tcPr/>
                </a:tc>
                <a:extLst>
                  <a:ext uri="{0D108BD9-81ED-4DB2-BD59-A6C34878D82A}">
                    <a16:rowId xmlns:a16="http://schemas.microsoft.com/office/drawing/2014/main" val="10005"/>
                  </a:ext>
                </a:extLst>
              </a:tr>
              <a:tr h="43507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000" b="0" kern="1200" dirty="0">
                          <a:solidFill>
                            <a:schemeClr val="tx1"/>
                          </a:solidFill>
                          <a:latin typeface="+mn-lt"/>
                          <a:ea typeface="+mn-ea"/>
                          <a:cs typeface="+mn-cs"/>
                        </a:rPr>
                        <a:t>Monitor placement of test responses </a:t>
                      </a:r>
                      <a:endParaRPr lang="en-US" sz="2000" b="0" dirty="0">
                        <a:solidFill>
                          <a:schemeClr val="tx1"/>
                        </a:solidFill>
                      </a:endParaRPr>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2000" b="0" dirty="0">
                        <a:solidFill>
                          <a:schemeClr val="tx1"/>
                        </a:solidFill>
                      </a:endParaRPr>
                    </a:p>
                  </a:txBody>
                  <a:tcPr/>
                </a:tc>
                <a:extLst>
                  <a:ext uri="{0D108BD9-81ED-4DB2-BD59-A6C34878D82A}">
                    <a16:rowId xmlns:a16="http://schemas.microsoft.com/office/drawing/2014/main" val="10006"/>
                  </a:ext>
                </a:extLst>
              </a:tr>
              <a:tr h="43507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000" dirty="0">
                          <a:solidFill>
                            <a:schemeClr val="tx1"/>
                          </a:solidFill>
                        </a:rPr>
                        <a:t>Responses recorded (audio or video), </a:t>
                      </a:r>
                      <a:br>
                        <a:rPr lang="en-US" sz="2000" dirty="0">
                          <a:solidFill>
                            <a:schemeClr val="tx1"/>
                          </a:solidFill>
                        </a:rPr>
                      </a:br>
                      <a:r>
                        <a:rPr lang="en-US" sz="2000" dirty="0">
                          <a:solidFill>
                            <a:schemeClr val="tx1"/>
                          </a:solidFill>
                        </a:rPr>
                        <a:t>then transcribed by student during playback</a:t>
                      </a:r>
                    </a:p>
                  </a:txBody>
                  <a:tcPr/>
                </a:tc>
                <a:tc h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2000" dirty="0">
                        <a:solidFill>
                          <a:schemeClr val="tx1"/>
                        </a:solidFill>
                      </a:endParaRPr>
                    </a:p>
                  </a:txBody>
                  <a:tcPr/>
                </a:tc>
                <a:extLst>
                  <a:ext uri="{0D108BD9-81ED-4DB2-BD59-A6C34878D82A}">
                    <a16:rowId xmlns:a16="http://schemas.microsoft.com/office/drawing/2014/main" val="10007"/>
                  </a:ext>
                </a:extLst>
              </a:tr>
              <a:tr h="435076">
                <a:tc gridSpan="2">
                  <a:txBody>
                    <a:bodyPr/>
                    <a:lstStyle/>
                    <a:p>
                      <a:pPr algn="ctr">
                        <a:lnSpc>
                          <a:spcPct val="90000"/>
                        </a:lnSpc>
                      </a:pPr>
                      <a:r>
                        <a:rPr lang="en-US" sz="2000" dirty="0">
                          <a:solidFill>
                            <a:schemeClr val="tx1"/>
                          </a:solidFill>
                        </a:rPr>
                        <a:t>Braille writer, note-taker, or refreshable Braille display</a:t>
                      </a:r>
                    </a:p>
                  </a:txBody>
                  <a:tcPr/>
                </a:tc>
                <a:tc hMerge="1">
                  <a:txBody>
                    <a:bodyPr/>
                    <a:lstStyle/>
                    <a:p>
                      <a:pPr algn="ctr">
                        <a:lnSpc>
                          <a:spcPct val="90000"/>
                        </a:lnSpc>
                      </a:pPr>
                      <a:endParaRPr lang="en-US" sz="2000" dirty="0">
                        <a:solidFill>
                          <a:schemeClr val="tx1"/>
                        </a:solidFill>
                      </a:endParaRPr>
                    </a:p>
                  </a:txBody>
                  <a:tcPr/>
                </a:tc>
                <a:extLst>
                  <a:ext uri="{0D108BD9-81ED-4DB2-BD59-A6C34878D82A}">
                    <a16:rowId xmlns:a16="http://schemas.microsoft.com/office/drawing/2014/main" val="10008"/>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9"/>
            <a:ext cx="8839200" cy="750881"/>
          </a:xfrm>
        </p:spPr>
        <p:txBody>
          <a:bodyPr>
            <a:noAutofit/>
          </a:bodyPr>
          <a:lstStyle/>
          <a:p>
            <a:r>
              <a:rPr lang="en-US" sz="2800" dirty="0"/>
              <a:t>Special Access Accommodations for Students with Disabilities</a:t>
            </a:r>
          </a:p>
        </p:txBody>
      </p:sp>
      <p:sp>
        <p:nvSpPr>
          <p:cNvPr id="7" name="Slide Number Placeholder 6"/>
          <p:cNvSpPr>
            <a:spLocks noGrp="1"/>
          </p:cNvSpPr>
          <p:nvPr>
            <p:ph type="sldNum" sz="quarter" idx="12"/>
          </p:nvPr>
        </p:nvSpPr>
        <p:spPr/>
        <p:txBody>
          <a:bodyPr/>
          <a:lstStyle/>
          <a:p>
            <a:fld id="{322F89AF-428C-4C03-B13D-EEBA72F19741}" type="slidenum">
              <a:rPr lang="en-US" smtClean="0"/>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06251549"/>
              </p:ext>
            </p:extLst>
          </p:nvPr>
        </p:nvGraphicFramePr>
        <p:xfrm>
          <a:off x="685800" y="1524591"/>
          <a:ext cx="7543800" cy="3556200"/>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461271">
                <a:tc>
                  <a:txBody>
                    <a:bodyPr/>
                    <a:lstStyle/>
                    <a:p>
                      <a:pPr marL="0" algn="ctr" defTabSz="457200" rtl="0" eaLnBrk="1" latinLnBrk="0" hangingPunct="1">
                        <a:spcBef>
                          <a:spcPts val="400"/>
                        </a:spcBef>
                        <a:spcAft>
                          <a:spcPts val="400"/>
                        </a:spcAft>
                      </a:pPr>
                      <a:r>
                        <a:rPr lang="en-US" sz="2000" b="0" kern="1200" dirty="0">
                          <a:solidFill>
                            <a:schemeClr val="bg1"/>
                          </a:solidFill>
                          <a:latin typeface="+mn-lt"/>
                          <a:ea typeface="+mn-ea"/>
                          <a:cs typeface="+mn-cs"/>
                        </a:rPr>
                        <a:t>Computer and Paper</a:t>
                      </a:r>
                    </a:p>
                  </a:txBody>
                  <a:tcPr>
                    <a:solidFill>
                      <a:schemeClr val="accent1"/>
                    </a:solidFill>
                  </a:tcPr>
                </a:tc>
                <a:extLst>
                  <a:ext uri="{0D108BD9-81ED-4DB2-BD59-A6C34878D82A}">
                    <a16:rowId xmlns:a16="http://schemas.microsoft.com/office/drawing/2014/main" val="10001"/>
                  </a:ext>
                </a:extLst>
              </a:tr>
              <a:tr h="461271">
                <a:tc>
                  <a:txBody>
                    <a:bodyPr/>
                    <a:lstStyle/>
                    <a:p>
                      <a:pPr marL="0" algn="ctr" defTabSz="457200" rtl="0" eaLnBrk="1" latinLnBrk="0" hangingPunct="1">
                        <a:spcBef>
                          <a:spcPts val="400"/>
                        </a:spcBef>
                        <a:spcAft>
                          <a:spcPts val="400"/>
                        </a:spcAft>
                      </a:pPr>
                      <a:r>
                        <a:rPr lang="en-US" sz="2000" b="0" kern="1200" dirty="0">
                          <a:solidFill>
                            <a:schemeClr val="dk1"/>
                          </a:solidFill>
                          <a:latin typeface="+mn-lt"/>
                          <a:ea typeface="+mn-ea"/>
                          <a:cs typeface="+mn-cs"/>
                        </a:rPr>
                        <a:t>Text-to-speech/Human reader for ELA (PNP)</a:t>
                      </a:r>
                    </a:p>
                  </a:txBody>
                  <a:tcPr/>
                </a:tc>
                <a:extLst>
                  <a:ext uri="{0D108BD9-81ED-4DB2-BD59-A6C34878D82A}">
                    <a16:rowId xmlns:a16="http://schemas.microsoft.com/office/drawing/2014/main" val="10002"/>
                  </a:ext>
                </a:extLst>
              </a:tr>
              <a:tr h="461271">
                <a:tc>
                  <a:txBody>
                    <a:bodyPr/>
                    <a:lstStyle/>
                    <a:p>
                      <a:pPr marL="0" algn="ctr" defTabSz="457200" rtl="0" eaLnBrk="1" latinLnBrk="0" hangingPunct="1">
                        <a:spcBef>
                          <a:spcPts val="400"/>
                        </a:spcBef>
                        <a:spcAft>
                          <a:spcPts val="400"/>
                        </a:spcAft>
                      </a:pPr>
                      <a:r>
                        <a:rPr lang="en-US" sz="2000" b="0" kern="1200" dirty="0">
                          <a:solidFill>
                            <a:schemeClr val="dk1"/>
                          </a:solidFill>
                          <a:latin typeface="+mn-lt"/>
                          <a:ea typeface="+mn-ea"/>
                          <a:cs typeface="+mn-cs"/>
                        </a:rPr>
                        <a:t>Signing the ELA reading passages (PNP)</a:t>
                      </a:r>
                    </a:p>
                  </a:txBody>
                  <a:tcPr/>
                </a:tc>
                <a:extLst>
                  <a:ext uri="{0D108BD9-81ED-4DB2-BD59-A6C34878D82A}">
                    <a16:rowId xmlns:a16="http://schemas.microsoft.com/office/drawing/2014/main" val="10003"/>
                  </a:ext>
                </a:extLst>
              </a:tr>
              <a:tr h="520596">
                <a:tc>
                  <a:txBody>
                    <a:bodyPr/>
                    <a:lstStyle/>
                    <a:p>
                      <a:pPr marL="0" algn="ctr" defTabSz="457200" rtl="0" eaLnBrk="1" latinLnBrk="0" hangingPunct="1">
                        <a:spcBef>
                          <a:spcPts val="400"/>
                        </a:spcBef>
                        <a:spcAft>
                          <a:spcPts val="400"/>
                        </a:spcAft>
                      </a:pPr>
                      <a:r>
                        <a:rPr lang="en-US" sz="2000" b="0" kern="1200" dirty="0">
                          <a:solidFill>
                            <a:schemeClr val="dk1"/>
                          </a:solidFill>
                          <a:latin typeface="+mn-lt"/>
                          <a:ea typeface="+mn-ea"/>
                          <a:cs typeface="+mn-cs"/>
                        </a:rPr>
                        <a:t>Scribe responses (or speech-to-text device) for ELA (PNP)</a:t>
                      </a:r>
                    </a:p>
                  </a:txBody>
                  <a:tcPr/>
                </a:tc>
                <a:extLst>
                  <a:ext uri="{0D108BD9-81ED-4DB2-BD59-A6C34878D82A}">
                    <a16:rowId xmlns:a16="http://schemas.microsoft.com/office/drawing/2014/main" val="10004"/>
                  </a:ext>
                </a:extLst>
              </a:tr>
              <a:tr h="720418">
                <a:tc>
                  <a:txBody>
                    <a:bodyPr/>
                    <a:lstStyle/>
                    <a:p>
                      <a:pPr marL="0" algn="ctr" defTabSz="457200" rtl="0" eaLnBrk="1" latinLnBrk="0" hangingPunct="1">
                        <a:lnSpc>
                          <a:spcPct val="100000"/>
                        </a:lnSpc>
                        <a:spcBef>
                          <a:spcPts val="400"/>
                        </a:spcBef>
                        <a:spcAft>
                          <a:spcPts val="400"/>
                        </a:spcAft>
                      </a:pPr>
                      <a:r>
                        <a:rPr lang="en-US" sz="2000" b="0" kern="1200" dirty="0">
                          <a:solidFill>
                            <a:schemeClr val="dk1"/>
                          </a:solidFill>
                          <a:latin typeface="+mn-lt"/>
                          <a:ea typeface="+mn-ea"/>
                          <a:cs typeface="+mn-cs"/>
                        </a:rPr>
                        <a:t>Calculator or mathematics manipulatives on non-calculator session of math (PNP)</a:t>
                      </a:r>
                    </a:p>
                  </a:txBody>
                  <a:tcPr/>
                </a:tc>
                <a:extLst>
                  <a:ext uri="{0D108BD9-81ED-4DB2-BD59-A6C34878D82A}">
                    <a16:rowId xmlns:a16="http://schemas.microsoft.com/office/drawing/2014/main" val="10005"/>
                  </a:ext>
                </a:extLst>
              </a:tr>
              <a:tr h="397138">
                <a:tc>
                  <a:txBody>
                    <a:bodyPr/>
                    <a:lstStyle/>
                    <a:p>
                      <a:pPr marL="0" algn="ctr" defTabSz="457200" rtl="0" eaLnBrk="1" latinLnBrk="0" hangingPunct="1">
                        <a:spcBef>
                          <a:spcPts val="400"/>
                        </a:spcBef>
                        <a:spcAft>
                          <a:spcPts val="400"/>
                        </a:spcAft>
                      </a:pPr>
                      <a:r>
                        <a:rPr lang="en-US" sz="2000" b="0" kern="1200" dirty="0">
                          <a:solidFill>
                            <a:schemeClr val="dk1"/>
                          </a:solidFill>
                          <a:latin typeface="+mn-lt"/>
                          <a:ea typeface="+mn-ea"/>
                          <a:cs typeface="+mn-cs"/>
                        </a:rPr>
                        <a:t>Spell-checker for ELA (PNP)</a:t>
                      </a:r>
                    </a:p>
                  </a:txBody>
                  <a:tcPr/>
                </a:tc>
                <a:extLst>
                  <a:ext uri="{0D108BD9-81ED-4DB2-BD59-A6C34878D82A}">
                    <a16:rowId xmlns:a16="http://schemas.microsoft.com/office/drawing/2014/main" val="10006"/>
                  </a:ext>
                </a:extLst>
              </a:tr>
              <a:tr h="534235">
                <a:tc>
                  <a:txBody>
                    <a:bodyPr/>
                    <a:lstStyle/>
                    <a:p>
                      <a:pPr marL="0" algn="ctr" defTabSz="457200" rtl="0" eaLnBrk="1" latinLnBrk="0" hangingPunct="1">
                        <a:spcBef>
                          <a:spcPts val="400"/>
                        </a:spcBef>
                        <a:spcAft>
                          <a:spcPts val="400"/>
                        </a:spcAft>
                      </a:pPr>
                      <a:r>
                        <a:rPr lang="en-US" sz="2000" b="0" kern="1200" dirty="0">
                          <a:solidFill>
                            <a:schemeClr val="dk1"/>
                          </a:solidFill>
                          <a:latin typeface="+mn-lt"/>
                          <a:ea typeface="+mn-ea"/>
                          <a:cs typeface="+mn-cs"/>
                        </a:rPr>
                        <a:t>Word prediction for ELA (PNP)</a:t>
                      </a:r>
                    </a:p>
                  </a:txBody>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Accommodations for English Learners (ELs)</a:t>
            </a:r>
          </a:p>
        </p:txBody>
      </p:sp>
      <p:sp>
        <p:nvSpPr>
          <p:cNvPr id="7" name="Slide Number Placeholder 6"/>
          <p:cNvSpPr>
            <a:spLocks noGrp="1"/>
          </p:cNvSpPr>
          <p:nvPr>
            <p:ph type="sldNum" sz="quarter" idx="12"/>
          </p:nvPr>
        </p:nvSpPr>
        <p:spPr/>
        <p:txBody>
          <a:bodyPr/>
          <a:lstStyle/>
          <a:p>
            <a:fld id="{322F89AF-428C-4C03-B13D-EEBA72F19741}"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76877223"/>
              </p:ext>
            </p:extLst>
          </p:nvPr>
        </p:nvGraphicFramePr>
        <p:xfrm>
          <a:off x="152400" y="1273544"/>
          <a:ext cx="8458200" cy="4007128"/>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000"/>
                    </a:ext>
                  </a:extLst>
                </a:gridCol>
              </a:tblGrid>
              <a:tr h="480049">
                <a:tc>
                  <a:txBody>
                    <a:bodyPr/>
                    <a:lstStyle/>
                    <a:p>
                      <a:pPr algn="ctr"/>
                      <a:r>
                        <a:rPr lang="en-US" sz="2000" dirty="0">
                          <a:solidFill>
                            <a:schemeClr val="bg1"/>
                          </a:solidFill>
                        </a:rPr>
                        <a:t>EL Accommodations</a:t>
                      </a:r>
                    </a:p>
                  </a:txBody>
                  <a:tcPr/>
                </a:tc>
                <a:extLst>
                  <a:ext uri="{0D108BD9-81ED-4DB2-BD59-A6C34878D82A}">
                    <a16:rowId xmlns:a16="http://schemas.microsoft.com/office/drawing/2014/main" val="10000"/>
                  </a:ext>
                </a:extLst>
              </a:tr>
              <a:tr h="743022">
                <a:tc>
                  <a:txBody>
                    <a:bodyPr/>
                    <a:lstStyle/>
                    <a:p>
                      <a:pPr algn="ctr"/>
                      <a:r>
                        <a:rPr lang="en-US" sz="2000" b="1" u="none" dirty="0">
                          <a:solidFill>
                            <a:schemeClr val="tx1"/>
                          </a:solidFill>
                        </a:rPr>
                        <a:t>Paper-based test</a:t>
                      </a:r>
                      <a:r>
                        <a:rPr lang="en-US" sz="2000" b="1" u="none" baseline="0" dirty="0">
                          <a:solidFill>
                            <a:schemeClr val="tx1"/>
                          </a:solidFill>
                        </a:rPr>
                        <a:t> in English OR Spanish</a:t>
                      </a:r>
                      <a:r>
                        <a:rPr lang="en-US" sz="2000" b="0" u="none" baseline="0" dirty="0">
                          <a:solidFill>
                            <a:schemeClr val="tx1"/>
                          </a:solidFill>
                        </a:rPr>
                        <a:t> </a:t>
                      </a:r>
                      <a:r>
                        <a:rPr lang="en-US" sz="2000" b="0" i="1" u="none" baseline="0" dirty="0">
                          <a:solidFill>
                            <a:schemeClr val="tx1"/>
                          </a:solidFill>
                        </a:rPr>
                        <a:t>(</a:t>
                      </a:r>
                      <a:r>
                        <a:rPr lang="en-US" sz="2000" b="0" i="1" u="sng" dirty="0">
                          <a:solidFill>
                            <a:schemeClr val="tx1"/>
                          </a:solidFill>
                        </a:rPr>
                        <a:t>PNP</a:t>
                      </a:r>
                      <a:r>
                        <a:rPr lang="en-US" sz="2000" b="0" i="1" u="none" dirty="0">
                          <a:solidFill>
                            <a:schemeClr val="tx1"/>
                          </a:solidFill>
                        </a:rPr>
                        <a:t>)</a:t>
                      </a:r>
                      <a:endParaRPr lang="en-US" sz="2000" b="0" i="0" u="none" dirty="0">
                        <a:solidFill>
                          <a:schemeClr val="tx1"/>
                        </a:solidFill>
                      </a:endParaRPr>
                    </a:p>
                    <a:p>
                      <a:pPr algn="ctr"/>
                      <a:r>
                        <a:rPr lang="en-US" sz="1600" b="0" i="0" u="none" dirty="0">
                          <a:solidFill>
                            <a:schemeClr val="tx1"/>
                          </a:solidFill>
                        </a:rPr>
                        <a:t>PBT</a:t>
                      </a:r>
                      <a:r>
                        <a:rPr lang="en-US" sz="1600" b="0" i="0" u="none" baseline="0" dirty="0">
                          <a:solidFill>
                            <a:schemeClr val="tx1"/>
                          </a:solidFill>
                        </a:rPr>
                        <a:t> in Spanish (math only) does not contain English translations of test items.</a:t>
                      </a:r>
                      <a:endParaRPr lang="en-US" sz="1600" b="1" u="none" dirty="0">
                        <a:solidFill>
                          <a:schemeClr val="tx1"/>
                        </a:solidFill>
                      </a:endParaRPr>
                    </a:p>
                  </a:txBody>
                  <a:tcPr/>
                </a:tc>
                <a:extLst>
                  <a:ext uri="{0D108BD9-81ED-4DB2-BD59-A6C34878D82A}">
                    <a16:rowId xmlns:a16="http://schemas.microsoft.com/office/drawing/2014/main" val="10001"/>
                  </a:ext>
                </a:extLst>
              </a:tr>
              <a:tr h="480049">
                <a:tc>
                  <a:txBody>
                    <a:bodyPr/>
                    <a:lstStyle/>
                    <a:p>
                      <a:pPr algn="ctr"/>
                      <a:r>
                        <a:rPr lang="en-US" sz="2000" b="1" u="none" kern="1200" dirty="0">
                          <a:solidFill>
                            <a:schemeClr val="tx1"/>
                          </a:solidFill>
                          <a:latin typeface="+mn-lt"/>
                          <a:ea typeface="+mn-ea"/>
                          <a:cs typeface="+mn-cs"/>
                        </a:rPr>
                        <a:t>Approved Bilingual Word-to-Word Dictionary or Glossary</a:t>
                      </a:r>
                      <a:endParaRPr lang="en-US" sz="2000" u="none" dirty="0">
                        <a:solidFill>
                          <a:schemeClr val="tx1"/>
                        </a:solidFill>
                      </a:endParaRPr>
                    </a:p>
                  </a:txBody>
                  <a:tcPr/>
                </a:tc>
                <a:extLst>
                  <a:ext uri="{0D108BD9-81ED-4DB2-BD59-A6C34878D82A}">
                    <a16:rowId xmlns:a16="http://schemas.microsoft.com/office/drawing/2014/main" val="10002"/>
                  </a:ext>
                </a:extLst>
              </a:tr>
              <a:tr h="4800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Text-to-speech/human reader </a:t>
                      </a:r>
                      <a:r>
                        <a:rPr lang="en-US" sz="2000" b="0" u="sng" kern="1200" dirty="0">
                          <a:solidFill>
                            <a:schemeClr val="tx1"/>
                          </a:solidFill>
                          <a:latin typeface="+mn-lt"/>
                          <a:ea typeface="+mn-ea"/>
                          <a:cs typeface="+mn-cs"/>
                        </a:rPr>
                        <a:t>for Math</a:t>
                      </a:r>
                      <a:r>
                        <a:rPr lang="en-US" sz="2000" b="0" u="none" kern="1200" dirty="0">
                          <a:solidFill>
                            <a:schemeClr val="tx1"/>
                          </a:solidFill>
                          <a:latin typeface="+mn-lt"/>
                          <a:ea typeface="+mn-ea"/>
                          <a:cs typeface="+mn-cs"/>
                        </a:rPr>
                        <a:t> i</a:t>
                      </a:r>
                      <a:r>
                        <a:rPr lang="en-US" sz="2000" b="0" kern="1200" dirty="0">
                          <a:solidFill>
                            <a:schemeClr val="tx1"/>
                          </a:solidFill>
                          <a:latin typeface="+mn-lt"/>
                          <a:ea typeface="+mn-ea"/>
                          <a:cs typeface="+mn-cs"/>
                        </a:rPr>
                        <a:t>n English or Spanish </a:t>
                      </a:r>
                      <a:r>
                        <a:rPr lang="en-US" sz="2000" b="0" i="1" u="none" baseline="0" dirty="0">
                          <a:solidFill>
                            <a:schemeClr val="tx1"/>
                          </a:solidFill>
                        </a:rPr>
                        <a:t>(</a:t>
                      </a:r>
                      <a:r>
                        <a:rPr lang="en-US" sz="2000" b="0" i="1" u="sng" dirty="0">
                          <a:solidFill>
                            <a:schemeClr val="tx1"/>
                          </a:solidFill>
                        </a:rPr>
                        <a:t>PNP</a:t>
                      </a:r>
                      <a:r>
                        <a:rPr lang="en-US" sz="2000" b="0" i="1" u="none" dirty="0">
                          <a:solidFill>
                            <a:schemeClr val="tx1"/>
                          </a:solidFill>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dirty="0">
                          <a:solidFill>
                            <a:schemeClr val="tx1"/>
                          </a:solidFill>
                        </a:rPr>
                        <a:t>TTS</a:t>
                      </a:r>
                      <a:r>
                        <a:rPr lang="en-US" sz="1600" b="0" i="0" u="none" baseline="0" dirty="0">
                          <a:solidFill>
                            <a:schemeClr val="tx1"/>
                          </a:solidFill>
                        </a:rPr>
                        <a:t> in Spanish is not available on RICAS on CBT. If a student requires a read aloud in Spanish, a school or district staff person fluent in Spanish must read the Spanish math test to the student.</a:t>
                      </a:r>
                      <a:endParaRPr lang="en-US" sz="1600" b="1" i="0" u="none" dirty="0">
                        <a:solidFill>
                          <a:schemeClr val="tx1"/>
                        </a:solidFill>
                      </a:endParaRPr>
                    </a:p>
                  </a:txBody>
                  <a:tcPr/>
                </a:tc>
                <a:extLst>
                  <a:ext uri="{0D108BD9-81ED-4DB2-BD59-A6C34878D82A}">
                    <a16:rowId xmlns:a16="http://schemas.microsoft.com/office/drawing/2014/main" val="10003"/>
                  </a:ext>
                </a:extLst>
              </a:tr>
              <a:tr h="4800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Scribe </a:t>
                      </a:r>
                      <a:r>
                        <a:rPr lang="en-US" sz="2000" b="0" kern="1200" dirty="0">
                          <a:solidFill>
                            <a:schemeClr val="tx1"/>
                          </a:solidFill>
                          <a:latin typeface="+mn-lt"/>
                          <a:ea typeface="+mn-ea"/>
                          <a:cs typeface="+mn-cs"/>
                        </a:rPr>
                        <a:t>for Math</a:t>
                      </a:r>
                      <a:r>
                        <a:rPr lang="en-US" sz="2000" b="0" kern="1200" baseline="0" dirty="0">
                          <a:solidFill>
                            <a:schemeClr val="tx1"/>
                          </a:solidFill>
                          <a:latin typeface="+mn-lt"/>
                          <a:ea typeface="+mn-ea"/>
                          <a:cs typeface="+mn-cs"/>
                        </a:rPr>
                        <a:t> </a:t>
                      </a:r>
                      <a:r>
                        <a:rPr lang="en-US" sz="2000" b="0" i="1" u="none" baseline="0" dirty="0">
                          <a:solidFill>
                            <a:schemeClr val="tx1"/>
                          </a:solidFill>
                        </a:rPr>
                        <a:t>(</a:t>
                      </a:r>
                      <a:r>
                        <a:rPr lang="en-US" sz="2000" b="0" i="1" u="sng" dirty="0">
                          <a:solidFill>
                            <a:schemeClr val="tx1"/>
                          </a:solidFill>
                        </a:rPr>
                        <a:t>PNP</a:t>
                      </a:r>
                      <a:r>
                        <a:rPr lang="en-US" sz="2000" b="0" i="1" u="none" dirty="0">
                          <a:solidFill>
                            <a:schemeClr val="tx1"/>
                          </a:solidFill>
                        </a:rPr>
                        <a:t>)</a:t>
                      </a:r>
                      <a:endParaRPr lang="en-US" sz="2000" b="1" u="none" dirty="0">
                        <a:solidFill>
                          <a:schemeClr val="tx1"/>
                        </a:solidFill>
                      </a:endParaRPr>
                    </a:p>
                  </a:txBody>
                  <a:tcPr/>
                </a:tc>
                <a:extLst>
                  <a:ext uri="{0D108BD9-81ED-4DB2-BD59-A6C34878D82A}">
                    <a16:rowId xmlns:a16="http://schemas.microsoft.com/office/drawing/2014/main" val="10004"/>
                  </a:ext>
                </a:extLst>
              </a:tr>
              <a:tr h="940039">
                <a:tc>
                  <a:txBody>
                    <a:bodyPr/>
                    <a:lstStyle/>
                    <a:p>
                      <a:pPr algn="ctr"/>
                      <a:r>
                        <a:rPr lang="en-US" sz="2000" b="1" kern="1200" dirty="0">
                          <a:solidFill>
                            <a:schemeClr val="dk1"/>
                          </a:solidFill>
                          <a:latin typeface="+mn-lt"/>
                          <a:ea typeface="+mn-ea"/>
                          <a:cs typeface="+mn-cs"/>
                        </a:rPr>
                        <a:t>Read aloud/repeat/clarify</a:t>
                      </a:r>
                      <a:r>
                        <a:rPr lang="en-US" sz="2000" kern="1200" dirty="0">
                          <a:solidFill>
                            <a:schemeClr val="dk1"/>
                          </a:solidFill>
                          <a:latin typeface="+mn-lt"/>
                          <a:ea typeface="+mn-ea"/>
                          <a:cs typeface="+mn-cs"/>
                        </a:rPr>
                        <a:t> </a:t>
                      </a:r>
                      <a:r>
                        <a:rPr lang="en-US" sz="2000" b="1" kern="1200" dirty="0">
                          <a:solidFill>
                            <a:schemeClr val="dk1"/>
                          </a:solidFill>
                          <a:latin typeface="+mn-lt"/>
                          <a:ea typeface="+mn-ea"/>
                          <a:cs typeface="+mn-cs"/>
                        </a:rPr>
                        <a:t>test </a:t>
                      </a:r>
                      <a:r>
                        <a:rPr lang="en-US" sz="2000" b="1" u="sng" kern="1200" dirty="0">
                          <a:solidFill>
                            <a:schemeClr val="dk1"/>
                          </a:solidFill>
                          <a:latin typeface="+mn-lt"/>
                          <a:ea typeface="+mn-ea"/>
                          <a:cs typeface="+mn-cs"/>
                        </a:rPr>
                        <a:t>directions</a:t>
                      </a:r>
                      <a:r>
                        <a:rPr lang="en-US" sz="2000" b="1" kern="1200" dirty="0">
                          <a:solidFill>
                            <a:schemeClr val="dk1"/>
                          </a:solidFill>
                          <a:latin typeface="+mn-lt"/>
                          <a:ea typeface="+mn-ea"/>
                          <a:cs typeface="+mn-cs"/>
                        </a:rPr>
                        <a:t> in student’s native language, </a:t>
                      </a:r>
                      <a:br>
                        <a:rPr lang="en-US" sz="2000" b="1" kern="1200" dirty="0">
                          <a:solidFill>
                            <a:schemeClr val="dk1"/>
                          </a:solidFill>
                          <a:latin typeface="+mn-lt"/>
                          <a:ea typeface="+mn-ea"/>
                          <a:cs typeface="+mn-cs"/>
                        </a:rPr>
                      </a:br>
                      <a:r>
                        <a:rPr lang="en-US" sz="2000" b="0" kern="1200" dirty="0">
                          <a:solidFill>
                            <a:schemeClr val="dk1"/>
                          </a:solidFill>
                          <a:latin typeface="+mn-lt"/>
                          <a:ea typeface="+mn-ea"/>
                          <a:cs typeface="+mn-cs"/>
                        </a:rPr>
                        <a:t>if native language speaker is available</a:t>
                      </a:r>
                      <a:endParaRPr lang="en-US" sz="2000" b="0" dirty="0"/>
                    </a:p>
                  </a:txBody>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(Accommodated) Test Forms</a:t>
            </a:r>
          </a:p>
        </p:txBody>
      </p:sp>
      <p:sp>
        <p:nvSpPr>
          <p:cNvPr id="3" name="Content Placeholder 2"/>
          <p:cNvSpPr>
            <a:spLocks noGrp="1"/>
          </p:cNvSpPr>
          <p:nvPr>
            <p:ph idx="1"/>
          </p:nvPr>
        </p:nvSpPr>
        <p:spPr/>
        <p:txBody>
          <a:bodyPr/>
          <a:lstStyle/>
          <a:p>
            <a:r>
              <a:rPr lang="en-US" dirty="0"/>
              <a:t>The following test forms are available as accommodations and must be requested in the student’s Personal Needs Profile (PNP):</a:t>
            </a:r>
          </a:p>
          <a:p>
            <a:pPr lvl="1"/>
            <a:r>
              <a:rPr lang="en-US" b="1" dirty="0">
                <a:solidFill>
                  <a:schemeClr val="tx1"/>
                </a:solidFill>
              </a:rPr>
              <a:t>Spanish Mathematics </a:t>
            </a:r>
            <a:r>
              <a:rPr lang="en-US" dirty="0">
                <a:solidFill>
                  <a:schemeClr val="tx1"/>
                </a:solidFill>
              </a:rPr>
              <a:t>tests for EL students</a:t>
            </a:r>
          </a:p>
          <a:p>
            <a:pPr lvl="1"/>
            <a:r>
              <a:rPr lang="en-US" b="1" dirty="0">
                <a:solidFill>
                  <a:schemeClr val="tx1"/>
                </a:solidFill>
              </a:rPr>
              <a:t>Text-to-Speech</a:t>
            </a:r>
            <a:r>
              <a:rPr lang="en-US" dirty="0">
                <a:solidFill>
                  <a:schemeClr val="tx1"/>
                </a:solidFill>
              </a:rPr>
              <a:t> (digital read-aloud, requiring headphones)</a:t>
            </a:r>
          </a:p>
          <a:p>
            <a:pPr lvl="1"/>
            <a:r>
              <a:rPr lang="en-US" b="1" dirty="0">
                <a:solidFill>
                  <a:schemeClr val="tx1"/>
                </a:solidFill>
              </a:rPr>
              <a:t>Screen reader </a:t>
            </a:r>
            <a:r>
              <a:rPr lang="en-US" dirty="0">
                <a:solidFill>
                  <a:schemeClr val="tx1"/>
                </a:solidFill>
              </a:rPr>
              <a:t>(for a student who is blind or visually impaired; used in conjunction with a hard-copy Braille test)</a:t>
            </a:r>
          </a:p>
          <a:p>
            <a:pPr lvl="1"/>
            <a:r>
              <a:rPr lang="en-US" b="1" dirty="0">
                <a:solidFill>
                  <a:schemeClr val="tx1"/>
                </a:solidFill>
              </a:rPr>
              <a:t>Web Extension form </a:t>
            </a:r>
            <a:r>
              <a:rPr lang="en-US" dirty="0">
                <a:solidFill>
                  <a:schemeClr val="tx1"/>
                </a:solidFill>
              </a:rPr>
              <a:t>(Co:Writer or Read&amp;Write) for the use of speech-to-text and/or word prediction assistive technologies. </a:t>
            </a:r>
          </a:p>
          <a:p>
            <a:pPr lvl="1"/>
            <a:r>
              <a:rPr lang="en-US" b="1" dirty="0">
                <a:solidFill>
                  <a:schemeClr val="tx1"/>
                </a:solidFill>
              </a:rPr>
              <a:t>Compatible Assistive Technology </a:t>
            </a:r>
            <a:r>
              <a:rPr lang="en-US" dirty="0">
                <a:solidFill>
                  <a:schemeClr val="tx1"/>
                </a:solidFill>
              </a:rPr>
              <a:t>(see </a:t>
            </a:r>
            <a:r>
              <a:rPr lang="en-US" i="1" dirty="0">
                <a:solidFill>
                  <a:schemeClr val="tx1"/>
                </a:solidFill>
              </a:rPr>
              <a:t>Guidelines for Using Assistive Technology as a RICAS Test Accommodation</a:t>
            </a:r>
            <a:r>
              <a:rPr lang="en-US" dirty="0">
                <a:solidFill>
                  <a:schemeClr val="tx1"/>
                </a:solidFill>
              </a:rPr>
              <a:t>)</a:t>
            </a:r>
          </a:p>
          <a:p>
            <a:pPr lvl="1"/>
            <a:r>
              <a:rPr lang="en-US" b="1" dirty="0">
                <a:solidFill>
                  <a:schemeClr val="tx1"/>
                </a:solidFill>
              </a:rPr>
              <a:t>Large-print paper-based test</a:t>
            </a:r>
          </a:p>
          <a:p>
            <a:pPr lvl="1"/>
            <a:r>
              <a:rPr lang="en-US" b="1" dirty="0">
                <a:solidFill>
                  <a:schemeClr val="tx1"/>
                </a:solidFill>
              </a:rPr>
              <a:t>Braille</a:t>
            </a:r>
            <a:r>
              <a:rPr lang="en-US" dirty="0">
                <a:solidFill>
                  <a:schemeClr val="tx1"/>
                </a:solidFill>
              </a:rPr>
              <a:t> paper-based will be in UEB</a:t>
            </a:r>
          </a:p>
        </p:txBody>
      </p:sp>
      <p:sp>
        <p:nvSpPr>
          <p:cNvPr id="5" name="Slide Number Placeholder 4"/>
          <p:cNvSpPr>
            <a:spLocks noGrp="1"/>
          </p:cNvSpPr>
          <p:nvPr>
            <p:ph type="sldNum" sz="quarter" idx="12"/>
          </p:nvPr>
        </p:nvSpPr>
        <p:spPr/>
        <p:txBody>
          <a:bodyPr/>
          <a:lstStyle/>
          <a:p>
            <a:fld id="{322F89AF-428C-4C03-B13D-EEBA72F19741}" type="slidenum">
              <a:rPr lang="en-US" smtClean="0"/>
              <a:pPr/>
              <a:t>15</a:t>
            </a:fld>
            <a:endParaRPr 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158871"/>
          </a:xfrm>
        </p:spPr>
        <p:txBody>
          <a:bodyPr>
            <a:normAutofit/>
          </a:bodyPr>
          <a:lstStyle/>
          <a:p>
            <a:r>
              <a:rPr lang="en-US" dirty="0"/>
              <a:t>Assistive Technology (AT)</a:t>
            </a:r>
            <a:br>
              <a:rPr lang="en-US" dirty="0"/>
            </a:br>
            <a:r>
              <a:rPr lang="en-US" sz="1800" b="0" i="1" dirty="0"/>
              <a:t>Guidelines for Using Assistive Technology as a RICAS Test Accommodation</a:t>
            </a:r>
            <a:br>
              <a:rPr lang="en-US" sz="1800" i="1" dirty="0">
                <a:solidFill>
                  <a:schemeClr val="accent2">
                    <a:lumMod val="75000"/>
                  </a:schemeClr>
                </a:solidFill>
              </a:rPr>
            </a:br>
            <a:r>
              <a:rPr lang="en-US" sz="1800" b="0" i="1" dirty="0">
                <a:hlinkClick r:id="rId4"/>
              </a:rPr>
              <a:t>www.ride.ri.gov/accommodations</a:t>
            </a:r>
            <a:r>
              <a:rPr lang="en-US" sz="1800" b="0" i="1" dirty="0"/>
              <a:t> and </a:t>
            </a:r>
            <a:r>
              <a:rPr lang="en-US" sz="1800" b="0" i="1" dirty="0">
                <a:hlinkClick r:id="rId5"/>
              </a:rPr>
              <a:t>http://ricas.pearsonsupport.com</a:t>
            </a:r>
            <a:r>
              <a:rPr lang="en-US" sz="1800" b="0" i="1" dirty="0"/>
              <a:t>   </a:t>
            </a:r>
            <a:endParaRPr lang="en-US" b="0" dirty="0">
              <a:solidFill>
                <a:schemeClr val="accent2">
                  <a:lumMod val="75000"/>
                </a:schemeClr>
              </a:solidFill>
            </a:endParaRPr>
          </a:p>
        </p:txBody>
      </p:sp>
      <p:sp>
        <p:nvSpPr>
          <p:cNvPr id="3" name="Content Placeholder 2"/>
          <p:cNvSpPr>
            <a:spLocks noGrp="1"/>
          </p:cNvSpPr>
          <p:nvPr>
            <p:ph idx="1"/>
          </p:nvPr>
        </p:nvSpPr>
        <p:spPr>
          <a:xfrm>
            <a:off x="628650" y="1676400"/>
            <a:ext cx="8134350" cy="4500563"/>
          </a:xfrm>
        </p:spPr>
        <p:txBody>
          <a:bodyPr>
            <a:normAutofit/>
          </a:bodyPr>
          <a:lstStyle/>
          <a:p>
            <a:r>
              <a:rPr lang="en-US" sz="2400" dirty="0"/>
              <a:t>Students may use assistive technology (AT), when it is listed in their IEP or 504 plan; for example:</a:t>
            </a:r>
          </a:p>
          <a:p>
            <a:pPr lvl="1"/>
            <a:r>
              <a:rPr lang="en-US" sz="2000" dirty="0"/>
              <a:t>Word prediction software</a:t>
            </a:r>
          </a:p>
          <a:p>
            <a:pPr lvl="1"/>
            <a:r>
              <a:rPr lang="en-US" sz="2000" dirty="0"/>
              <a:t>Speech-to-text programs</a:t>
            </a:r>
          </a:p>
          <a:p>
            <a:pPr lvl="1"/>
            <a:r>
              <a:rPr lang="en-US" sz="2000" dirty="0"/>
              <a:t>Adapted keyboard, mouse, screen enlargement</a:t>
            </a:r>
          </a:p>
          <a:p>
            <a:r>
              <a:rPr lang="en-US" sz="2400" dirty="0"/>
              <a:t>There are two categories of assistive technology:</a:t>
            </a:r>
          </a:p>
          <a:p>
            <a:pPr marL="800100" lvl="1" indent="-342900">
              <a:buFont typeface="+mj-lt"/>
              <a:buAutoNum type="arabicPeriod"/>
            </a:pPr>
            <a:r>
              <a:rPr lang="en-US" sz="2000" dirty="0"/>
              <a:t>Compatible technology that interacts with TestNav.</a:t>
            </a:r>
          </a:p>
          <a:p>
            <a:pPr marL="800100" lvl="1" indent="-342900">
              <a:buFont typeface="+mj-lt"/>
              <a:buAutoNum type="arabicPeriod"/>
            </a:pPr>
            <a:r>
              <a:rPr lang="en-US" sz="2000" dirty="0"/>
              <a:t>External technology that does not interact with TestNav</a:t>
            </a:r>
          </a:p>
          <a:p>
            <a:pPr lvl="2"/>
            <a:r>
              <a:rPr lang="en-US" sz="1600" dirty="0"/>
              <a:t>Requires a second computer station not directly connected to TestNav</a:t>
            </a:r>
          </a:p>
          <a:p>
            <a:pPr lvl="2"/>
            <a:r>
              <a:rPr lang="en-US" sz="1600" dirty="0"/>
              <a:t>May require test administrator to facilitate transfer of information from external station to computer used for assessment.</a:t>
            </a:r>
          </a:p>
          <a:p>
            <a:r>
              <a:rPr lang="en-US" sz="2400" dirty="0"/>
              <a:t>Internet access should be disabled or restricted during testing.</a:t>
            </a:r>
          </a:p>
        </p:txBody>
      </p:sp>
      <p:sp>
        <p:nvSpPr>
          <p:cNvPr id="6" name="Slide Number Placeholder 5"/>
          <p:cNvSpPr>
            <a:spLocks noGrp="1"/>
          </p:cNvSpPr>
          <p:nvPr>
            <p:ph type="sldNum" sz="quarter" idx="12"/>
          </p:nvPr>
        </p:nvSpPr>
        <p:spPr/>
        <p:txBody>
          <a:bodyPr/>
          <a:lstStyle/>
          <a:p>
            <a:fld id="{322F89AF-428C-4C03-B13D-EEBA72F19741}" type="slidenum">
              <a:rPr lang="en-US" smtClean="0"/>
              <a:pPr/>
              <a:t>16</a:t>
            </a:fld>
            <a:endParaRPr 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EBBC31D-1D26-41BA-80BE-8BABA7B8401A}"/>
              </a:ext>
            </a:extLst>
          </p:cNvPr>
          <p:cNvSpPr>
            <a:spLocks noGrp="1"/>
          </p:cNvSpPr>
          <p:nvPr>
            <p:ph type="title"/>
          </p:nvPr>
        </p:nvSpPr>
        <p:spPr>
          <a:xfrm>
            <a:off x="301754" y="365129"/>
            <a:ext cx="8689846" cy="750881"/>
          </a:xfrm>
        </p:spPr>
        <p:txBody>
          <a:bodyPr>
            <a:normAutofit fontScale="90000"/>
          </a:bodyPr>
          <a:lstStyle/>
          <a:p>
            <a:r>
              <a:rPr lang="en-US" dirty="0"/>
              <a:t>Unique Accommodation Form</a:t>
            </a:r>
            <a:br>
              <a:rPr lang="en-US" dirty="0"/>
            </a:br>
            <a:r>
              <a:rPr lang="en-US" sz="2000" b="0" i="1" dirty="0"/>
              <a:t>Accommodations and Accessibility Features Manual </a:t>
            </a:r>
            <a:r>
              <a:rPr lang="en-US" sz="2000" b="0" dirty="0"/>
              <a:t>at </a:t>
            </a:r>
            <a:r>
              <a:rPr lang="en-US" sz="2000" b="0" dirty="0">
                <a:hlinkClick r:id="rId4"/>
              </a:rPr>
              <a:t>www.ride.ri.gov/Accommodations</a:t>
            </a:r>
            <a:r>
              <a:rPr lang="en-US" sz="2000" b="0" dirty="0"/>
              <a:t> </a:t>
            </a:r>
          </a:p>
        </p:txBody>
      </p:sp>
      <p:sp>
        <p:nvSpPr>
          <p:cNvPr id="5" name="Slide Number Placeholder 4"/>
          <p:cNvSpPr>
            <a:spLocks noGrp="1"/>
          </p:cNvSpPr>
          <p:nvPr>
            <p:ph type="sldNum" sz="quarter" idx="12"/>
          </p:nvPr>
        </p:nvSpPr>
        <p:spPr/>
        <p:txBody>
          <a:bodyPr/>
          <a:lstStyle/>
          <a:p>
            <a:fld id="{322F89AF-428C-4C03-B13D-EEBA72F19741}" type="slidenum">
              <a:rPr lang="en-US" smtClean="0"/>
              <a:t>17</a:t>
            </a:fld>
            <a:endParaRPr lang="en-US"/>
          </a:p>
        </p:txBody>
      </p:sp>
      <p:pic>
        <p:nvPicPr>
          <p:cNvPr id="7" name="Picture 6"/>
          <p:cNvPicPr>
            <a:picLocks noChangeAspect="1"/>
          </p:cNvPicPr>
          <p:nvPr/>
        </p:nvPicPr>
        <p:blipFill>
          <a:blip r:embed="rId5"/>
          <a:stretch>
            <a:fillRect/>
          </a:stretch>
        </p:blipFill>
        <p:spPr>
          <a:xfrm>
            <a:off x="2086971" y="1264470"/>
            <a:ext cx="5399679" cy="5457008"/>
          </a:xfrm>
          <a:prstGeom prst="rect">
            <a:avLst/>
          </a:prstGeom>
        </p:spPr>
      </p:pic>
      <p:sp>
        <p:nvSpPr>
          <p:cNvPr id="9" name="Title 1"/>
          <p:cNvSpPr txBox="1">
            <a:spLocks/>
          </p:cNvSpPr>
          <p:nvPr/>
        </p:nvSpPr>
        <p:spPr>
          <a:xfrm>
            <a:off x="301754" y="118807"/>
            <a:ext cx="6347713" cy="1320800"/>
          </a:xfrm>
          <a:prstGeom prst="rect">
            <a:avLst/>
          </a:prstGeom>
        </p:spPr>
        <p:txBody>
          <a:bodyPr/>
          <a:lstStyle>
            <a:lvl1pPr algn="l" defTabSz="4572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dirty="0"/>
          </a:p>
        </p:txBody>
      </p:sp>
    </p:spTree>
    <p:custDataLst>
      <p:tags r:id="rId1"/>
    </p:custDataLst>
    <p:extLst>
      <p:ext uri="{BB962C8B-B14F-4D97-AF65-F5344CB8AC3E}">
        <p14:creationId xmlns:p14="http://schemas.microsoft.com/office/powerpoint/2010/main" val="222241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Preparation</a:t>
            </a:r>
          </a:p>
        </p:txBody>
      </p:sp>
      <p:sp>
        <p:nvSpPr>
          <p:cNvPr id="3" name="Content Placeholder 2"/>
          <p:cNvSpPr>
            <a:spLocks noGrp="1"/>
          </p:cNvSpPr>
          <p:nvPr>
            <p:ph idx="1"/>
          </p:nvPr>
        </p:nvSpPr>
        <p:spPr/>
        <p:txBody>
          <a:bodyPr/>
          <a:lstStyle/>
          <a:p>
            <a:r>
              <a:rPr lang="en-US" dirty="0"/>
              <a:t>Students should become familiar with features and basic functionality of TestNav.</a:t>
            </a:r>
          </a:p>
          <a:p>
            <a:pPr lvl="1"/>
            <a:r>
              <a:rPr lang="en-US" i="1" dirty="0"/>
              <a:t>Technical Skills for Students </a:t>
            </a:r>
            <a:r>
              <a:rPr lang="en-US" dirty="0"/>
              <a:t>document at </a:t>
            </a:r>
            <a:r>
              <a:rPr lang="en-US" dirty="0">
                <a:hlinkClick r:id="rId4"/>
              </a:rPr>
              <a:t>www.ride.ri.gov/RICAS</a:t>
            </a:r>
            <a:r>
              <a:rPr lang="en-US" dirty="0"/>
              <a:t> </a:t>
            </a:r>
          </a:p>
          <a:p>
            <a:r>
              <a:rPr lang="en-US" dirty="0"/>
              <a:t>View student tutorials at </a:t>
            </a:r>
            <a:r>
              <a:rPr lang="en-US" dirty="0">
                <a:hlinkClick r:id="rId5"/>
              </a:rPr>
              <a:t>ricas.pearsonsupport.com/student/</a:t>
            </a:r>
            <a:endParaRPr lang="en-US" dirty="0"/>
          </a:p>
          <a:p>
            <a:r>
              <a:rPr lang="en-US" dirty="0"/>
              <a:t>Take online practice tests prior to test administration on TestNav.</a:t>
            </a:r>
          </a:p>
          <a:p>
            <a:r>
              <a:rPr lang="en-US" dirty="0"/>
              <a:t>Test coordinator should review IEPs, 504 plans, and any forms used to document accommodations for EL students </a:t>
            </a:r>
          </a:p>
          <a:p>
            <a:pPr lvl="1"/>
            <a:r>
              <a:rPr lang="en-US" dirty="0"/>
              <a:t>Sample </a:t>
            </a:r>
            <a:r>
              <a:rPr lang="en-US" i="1" dirty="0"/>
              <a:t>Documentation of Accommodations for an EL Student </a:t>
            </a:r>
            <a:r>
              <a:rPr lang="en-US" dirty="0"/>
              <a:t>in Appendix A</a:t>
            </a:r>
            <a:r>
              <a:rPr lang="en-US" i="1" dirty="0"/>
              <a:t>.</a:t>
            </a:r>
          </a:p>
          <a:p>
            <a:pPr lvl="1"/>
            <a:r>
              <a:rPr lang="en-US" dirty="0"/>
              <a:t>Schedule testing for these students accordingly.</a:t>
            </a:r>
          </a:p>
        </p:txBody>
      </p:sp>
      <p:sp>
        <p:nvSpPr>
          <p:cNvPr id="6" name="Slide Number Placeholder 5"/>
          <p:cNvSpPr>
            <a:spLocks noGrp="1"/>
          </p:cNvSpPr>
          <p:nvPr>
            <p:ph type="sldNum" sz="quarter" idx="12"/>
          </p:nvPr>
        </p:nvSpPr>
        <p:spPr/>
        <p:txBody>
          <a:bodyPr/>
          <a:lstStyle/>
          <a:p>
            <a:fld id="{322F89AF-428C-4C03-B13D-EEBA72F19741}" type="slidenum">
              <a:rPr lang="en-US" smtClean="0"/>
              <a:pPr/>
              <a:t>18</a:t>
            </a:fld>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9"/>
            <a:ext cx="8382000" cy="750881"/>
          </a:xfrm>
        </p:spPr>
        <p:txBody>
          <a:bodyPr>
            <a:normAutofit fontScale="90000"/>
          </a:bodyPr>
          <a:lstStyle/>
          <a:p>
            <a:r>
              <a:rPr lang="en-US" dirty="0"/>
              <a:t>Student Registration/ Personal Needs Profile (SR/PNP)</a:t>
            </a:r>
          </a:p>
        </p:txBody>
      </p:sp>
      <p:sp>
        <p:nvSpPr>
          <p:cNvPr id="3" name="Content Placeholder 2"/>
          <p:cNvSpPr>
            <a:spLocks noGrp="1"/>
          </p:cNvSpPr>
          <p:nvPr>
            <p:ph idx="1"/>
          </p:nvPr>
        </p:nvSpPr>
        <p:spPr/>
        <p:txBody>
          <a:bodyPr/>
          <a:lstStyle/>
          <a:p>
            <a:r>
              <a:rPr lang="en-US" dirty="0"/>
              <a:t>The function of the SR/PNP is to: </a:t>
            </a:r>
          </a:p>
          <a:p>
            <a:pPr lvl="1"/>
            <a:r>
              <a:rPr lang="en-US" dirty="0"/>
              <a:t>assign students’ test method (i.e., computer, paper) </a:t>
            </a:r>
          </a:p>
          <a:p>
            <a:pPr lvl="1"/>
            <a:r>
              <a:rPr lang="en-US" dirty="0"/>
              <a:t>provide information for initial shipment of special test forms (e.g., paper, large print, braille)</a:t>
            </a:r>
          </a:p>
          <a:p>
            <a:pPr lvl="1"/>
            <a:r>
              <a:rPr lang="en-US" dirty="0"/>
              <a:t>assign form-based accommodations and/or accessibility features for computer-based testing prior to students taking the test</a:t>
            </a:r>
          </a:p>
          <a:p>
            <a:pPr lvl="1"/>
            <a:r>
              <a:rPr lang="en-US" dirty="0"/>
              <a:t>collect information on selected accommodations</a:t>
            </a:r>
          </a:p>
          <a:p>
            <a:r>
              <a:rPr lang="en-US" dirty="0"/>
              <a:t>Guidance:</a:t>
            </a:r>
          </a:p>
          <a:p>
            <a:pPr lvl="1"/>
            <a:r>
              <a:rPr lang="en-US" i="1" dirty="0"/>
              <a:t>Guide to the Student Registration/Personal Needs Profile (SR/PNP) </a:t>
            </a:r>
            <a:r>
              <a:rPr lang="en-US" dirty="0"/>
              <a:t>at </a:t>
            </a:r>
            <a:r>
              <a:rPr lang="en-US" dirty="0">
                <a:hlinkClick r:id="rId4"/>
              </a:rPr>
              <a:t>http://ricas.pearsonsupport.com/manuals/</a:t>
            </a:r>
            <a:r>
              <a:rPr lang="en-US" dirty="0"/>
              <a:t> </a:t>
            </a:r>
            <a:endParaRPr lang="en-US" i="1" dirty="0"/>
          </a:p>
          <a:p>
            <a:pPr lvl="1"/>
            <a:r>
              <a:rPr lang="en-US" i="1" dirty="0"/>
              <a:t>Student Registration/Personal Needs Profile </a:t>
            </a:r>
            <a:r>
              <a:rPr lang="en-US" dirty="0"/>
              <a:t>module at </a:t>
            </a:r>
            <a:r>
              <a:rPr lang="en-US" dirty="0">
                <a:solidFill>
                  <a:schemeClr val="tx1"/>
                </a:solidFill>
                <a:hlinkClick r:id="rId5"/>
              </a:rPr>
              <a:t>http://ricas.pearsonsupport.com/training/</a:t>
            </a:r>
            <a:r>
              <a:rPr lang="en-US" dirty="0">
                <a:solidFill>
                  <a:schemeClr val="tx1"/>
                </a:solidFill>
              </a:rPr>
              <a:t> </a:t>
            </a:r>
          </a:p>
        </p:txBody>
      </p:sp>
      <p:sp>
        <p:nvSpPr>
          <p:cNvPr id="5" name="Slide Number Placeholder 4"/>
          <p:cNvSpPr>
            <a:spLocks noGrp="1"/>
          </p:cNvSpPr>
          <p:nvPr>
            <p:ph type="sldNum" sz="quarter" idx="12"/>
          </p:nvPr>
        </p:nvSpPr>
        <p:spPr/>
        <p:txBody>
          <a:bodyPr/>
          <a:lstStyle/>
          <a:p>
            <a:fld id="{322F89AF-428C-4C03-B13D-EEBA72F19741}" type="slidenum">
              <a:rPr lang="en-US" smtClean="0"/>
              <a:pPr/>
              <a:t>19</a:t>
            </a:fld>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8210550" cy="750881"/>
          </a:xfrm>
        </p:spPr>
        <p:txBody>
          <a:bodyPr>
            <a:normAutofit fontScale="90000"/>
          </a:bodyPr>
          <a:lstStyle/>
          <a:p>
            <a:r>
              <a:rPr lang="en-US" sz="3200" b="1" dirty="0"/>
              <a:t>Overview of RICAS Accessibility and Accommodations</a:t>
            </a:r>
          </a:p>
        </p:txBody>
      </p:sp>
      <p:sp>
        <p:nvSpPr>
          <p:cNvPr id="9" name="Content Placeholder 8"/>
          <p:cNvSpPr>
            <a:spLocks noGrp="1"/>
          </p:cNvSpPr>
          <p:nvPr>
            <p:ph idx="1"/>
          </p:nvPr>
        </p:nvSpPr>
        <p:spPr/>
        <p:txBody>
          <a:bodyPr vert="horz" lIns="91440" tIns="45720" rIns="91440" bIns="45720" rtlCol="0" anchor="t">
            <a:normAutofit/>
          </a:bodyPr>
          <a:lstStyle/>
          <a:p>
            <a:r>
              <a:rPr lang="en-US" dirty="0"/>
              <a:t>Documents to use to support successful understanding and implementation of accommodations.</a:t>
            </a:r>
          </a:p>
          <a:p>
            <a:r>
              <a:rPr lang="en-US" dirty="0"/>
              <a:t>Documents can be found at </a:t>
            </a:r>
            <a:r>
              <a:rPr lang="en-US" dirty="0">
                <a:hlinkClick r:id="rId4"/>
              </a:rPr>
              <a:t>www.ride.ri.gov/accommodations</a:t>
            </a:r>
            <a:r>
              <a:rPr lang="en-US" dirty="0"/>
              <a:t> and </a:t>
            </a:r>
            <a:r>
              <a:rPr lang="en-US" dirty="0">
                <a:hlinkClick r:id="rId5"/>
              </a:rPr>
              <a:t>http://ricas.pearsonsupport.com/</a:t>
            </a:r>
            <a:r>
              <a:rPr lang="en-US" dirty="0"/>
              <a:t> </a:t>
            </a:r>
          </a:p>
          <a:p>
            <a:pPr lvl="1"/>
            <a:r>
              <a:rPr lang="en-US" b="1" dirty="0">
                <a:solidFill>
                  <a:schemeClr val="accent5">
                    <a:lumMod val="75000"/>
                  </a:schemeClr>
                </a:solidFill>
              </a:rPr>
              <a:t>Required: </a:t>
            </a:r>
            <a:r>
              <a:rPr lang="en-US" i="1" dirty="0"/>
              <a:t>Accommodations and Accessibility Features Manual</a:t>
            </a:r>
          </a:p>
          <a:p>
            <a:pPr lvl="1"/>
            <a:r>
              <a:rPr lang="en-US" b="1" dirty="0">
                <a:solidFill>
                  <a:schemeClr val="accent5">
                    <a:lumMod val="75000"/>
                  </a:schemeClr>
                </a:solidFill>
              </a:rPr>
              <a:t>Required: </a:t>
            </a:r>
            <a:r>
              <a:rPr lang="en-US" i="1" dirty="0"/>
              <a:t>Student Registration and Personal Needs Profile (SR/PNP) Guide </a:t>
            </a:r>
          </a:p>
          <a:p>
            <a:pPr lvl="1"/>
            <a:r>
              <a:rPr lang="en-US" b="1" dirty="0">
                <a:solidFill>
                  <a:schemeClr val="accent5">
                    <a:lumMod val="75000"/>
                  </a:schemeClr>
                </a:solidFill>
              </a:rPr>
              <a:t>Required: </a:t>
            </a:r>
            <a:r>
              <a:rPr lang="en-US" i="1" dirty="0"/>
              <a:t>RICAS Assistive Technology Guide</a:t>
            </a:r>
          </a:p>
          <a:p>
            <a:pPr lvl="1"/>
            <a:r>
              <a:rPr lang="en-US" b="1" dirty="0">
                <a:solidFill>
                  <a:schemeClr val="accent5">
                    <a:lumMod val="75000"/>
                  </a:schemeClr>
                </a:solidFill>
              </a:rPr>
              <a:t>Required: </a:t>
            </a:r>
            <a:r>
              <a:rPr lang="en-US" i="1" dirty="0"/>
              <a:t>Technology Skills for Students</a:t>
            </a:r>
          </a:p>
          <a:p>
            <a:pPr lvl="1"/>
            <a:r>
              <a:rPr lang="en-US" b="1" dirty="0">
                <a:solidFill>
                  <a:schemeClr val="accent2">
                    <a:lumMod val="50000"/>
                  </a:schemeClr>
                </a:solidFill>
              </a:rPr>
              <a:t>As needed for EL students:</a:t>
            </a:r>
            <a:r>
              <a:rPr lang="en-US" dirty="0"/>
              <a:t> </a:t>
            </a:r>
            <a:r>
              <a:rPr lang="en-US" i="1" dirty="0"/>
              <a:t>Bilingual dictionaries and glossaries list</a:t>
            </a:r>
          </a:p>
          <a:p>
            <a:pPr lvl="1"/>
            <a:r>
              <a:rPr lang="en-US" b="1" dirty="0">
                <a:solidFill>
                  <a:schemeClr val="accent2">
                    <a:lumMod val="50000"/>
                  </a:schemeClr>
                </a:solidFill>
              </a:rPr>
              <a:t>As needed for students with disabilities: </a:t>
            </a:r>
            <a:r>
              <a:rPr lang="en-US" dirty="0"/>
              <a:t>Graphic organizers and supplemental reference sheets for English language arts and mathematics</a:t>
            </a:r>
          </a:p>
        </p:txBody>
      </p:sp>
      <p:sp>
        <p:nvSpPr>
          <p:cNvPr id="5" name="Slide Number Placeholder 4"/>
          <p:cNvSpPr>
            <a:spLocks noGrp="1"/>
          </p:cNvSpPr>
          <p:nvPr>
            <p:ph type="sldNum" sz="quarter" idx="12"/>
          </p:nvPr>
        </p:nvSpPr>
        <p:spPr/>
        <p:txBody>
          <a:bodyPr/>
          <a:lstStyle/>
          <a:p>
            <a:fld id="{322F89AF-428C-4C03-B13D-EEBA72F19741}" type="slidenum">
              <a:rPr lang="en-US" smtClean="0"/>
              <a:pPr/>
              <a:t>2</a:t>
            </a:fld>
            <a:endParaRPr lang="en-US"/>
          </a:p>
        </p:txBody>
      </p:sp>
    </p:spTree>
    <p:custDataLst>
      <p:tags r:id="rId1"/>
    </p:custDataLst>
    <p:extLst>
      <p:ext uri="{BB962C8B-B14F-4D97-AF65-F5344CB8AC3E}">
        <p14:creationId xmlns:p14="http://schemas.microsoft.com/office/powerpoint/2010/main" val="2677930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7BB05F8E-EE76-40F7-B674-54F261CD297A}"/>
              </a:ext>
            </a:extLst>
          </p:cNvPr>
          <p:cNvSpPr>
            <a:spLocks noChangeArrowheads="1"/>
          </p:cNvSpPr>
          <p:nvPr/>
        </p:nvSpPr>
        <p:spPr bwMode="auto">
          <a:xfrm>
            <a:off x="135915" y="594086"/>
            <a:ext cx="9312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itle 6"/>
          <p:cNvSpPr>
            <a:spLocks noGrp="1"/>
          </p:cNvSpPr>
          <p:nvPr>
            <p:ph type="title"/>
          </p:nvPr>
        </p:nvSpPr>
        <p:spPr>
          <a:xfrm>
            <a:off x="220358" y="302237"/>
            <a:ext cx="8703284" cy="598289"/>
          </a:xfrm>
        </p:spPr>
        <p:txBody>
          <a:bodyPr>
            <a:noAutofit/>
          </a:bodyPr>
          <a:lstStyle/>
          <a:p>
            <a:r>
              <a:rPr lang="en-US" sz="2400" dirty="0"/>
              <a:t>SR/PNP: Request Special Forms and Report Selected Accommodations </a:t>
            </a:r>
            <a:br>
              <a:rPr lang="en-US" sz="2400" dirty="0"/>
            </a:br>
            <a:endParaRPr lang="en-US" sz="2400" dirty="0"/>
          </a:p>
        </p:txBody>
      </p:sp>
      <p:sp>
        <p:nvSpPr>
          <p:cNvPr id="3" name="Slide Number Placeholder 2"/>
          <p:cNvSpPr>
            <a:spLocks noGrp="1"/>
          </p:cNvSpPr>
          <p:nvPr>
            <p:ph type="sldNum" sz="quarter" idx="12"/>
          </p:nvPr>
        </p:nvSpPr>
        <p:spPr/>
        <p:txBody>
          <a:bodyPr/>
          <a:lstStyle/>
          <a:p>
            <a:fld id="{322F89AF-428C-4C03-B13D-EEBA72F19741}" type="slidenum">
              <a:rPr lang="en-US" smtClean="0"/>
              <a:pPr/>
              <a:t>20</a:t>
            </a:fld>
            <a:endParaRPr lang="en-US"/>
          </a:p>
        </p:txBody>
      </p:sp>
      <p:pic>
        <p:nvPicPr>
          <p:cNvPr id="6" name="Picture 5">
            <a:extLst>
              <a:ext uri="{FF2B5EF4-FFF2-40B4-BE49-F238E27FC236}">
                <a16:creationId xmlns:a16="http://schemas.microsoft.com/office/drawing/2014/main" id="{AD33397C-E37D-4BC9-BB6A-72B2D8BE8356}"/>
              </a:ext>
            </a:extLst>
          </p:cNvPr>
          <p:cNvPicPr>
            <a:picLocks noChangeAspect="1"/>
          </p:cNvPicPr>
          <p:nvPr/>
        </p:nvPicPr>
        <p:blipFill>
          <a:blip r:embed="rId4"/>
          <a:stretch>
            <a:fillRect/>
          </a:stretch>
        </p:blipFill>
        <p:spPr>
          <a:xfrm>
            <a:off x="952500" y="882133"/>
            <a:ext cx="7239000" cy="5402802"/>
          </a:xfrm>
          <a:prstGeom prst="rect">
            <a:avLst/>
          </a:prstGeom>
        </p:spPr>
      </p:pic>
    </p:spTree>
    <p:custDataLst>
      <p:tags r:id="rId1"/>
    </p:custDataLst>
    <p:extLst>
      <p:ext uri="{BB962C8B-B14F-4D97-AF65-F5344CB8AC3E}">
        <p14:creationId xmlns:p14="http://schemas.microsoft.com/office/powerpoint/2010/main" val="302149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Support and Assistance</a:t>
            </a:r>
          </a:p>
          <a:p>
            <a:pPr lvl="1"/>
            <a:r>
              <a:rPr lang="en-US" dirty="0">
                <a:hlinkClick r:id="rId4"/>
              </a:rPr>
              <a:t>http://ricas.pearsonsupport.com/</a:t>
            </a:r>
            <a:r>
              <a:rPr lang="en-US" dirty="0"/>
              <a:t> </a:t>
            </a:r>
          </a:p>
          <a:p>
            <a:r>
              <a:rPr lang="en-US" dirty="0"/>
              <a:t>Rhode Island Department of Education</a:t>
            </a:r>
          </a:p>
          <a:p>
            <a:pPr lvl="1"/>
            <a:r>
              <a:rPr lang="en-US" dirty="0">
                <a:cs typeface="Calibri"/>
                <a:hlinkClick r:id="rId5"/>
              </a:rPr>
              <a:t>https://www.ride.ri.gov/accommodations</a:t>
            </a:r>
            <a:r>
              <a:rPr lang="en-US" dirty="0">
                <a:cs typeface="Calibri"/>
              </a:rPr>
              <a:t> </a:t>
            </a:r>
            <a:endParaRPr lang="en-US" dirty="0"/>
          </a:p>
          <a:p>
            <a:pPr lvl="1"/>
            <a:r>
              <a:rPr lang="en-US" dirty="0">
                <a:hlinkClick r:id="rId6"/>
              </a:rPr>
              <a:t>https://www.ride.ri.gov/RICAS</a:t>
            </a:r>
            <a:r>
              <a:rPr lang="en-US" dirty="0"/>
              <a:t> </a:t>
            </a:r>
            <a:endParaRPr lang="en-US"/>
          </a:p>
          <a:p>
            <a:r>
              <a:rPr lang="en-US" dirty="0"/>
              <a:t>Office of Curriculum, Assessment, and Instruction</a:t>
            </a:r>
          </a:p>
          <a:p>
            <a:pPr lvl="1"/>
            <a:r>
              <a:rPr lang="en-US" dirty="0"/>
              <a:t>Heather Heineke</a:t>
            </a:r>
          </a:p>
          <a:p>
            <a:pPr lvl="1"/>
            <a:r>
              <a:rPr lang="en-US" dirty="0">
                <a:hlinkClick r:id="rId7"/>
              </a:rPr>
              <a:t>Heather.Heineke@ride.ri.gov</a:t>
            </a:r>
            <a:r>
              <a:rPr lang="en-US" dirty="0"/>
              <a:t> or </a:t>
            </a:r>
            <a:r>
              <a:rPr lang="en-US" dirty="0">
                <a:hlinkClick r:id="rId8"/>
              </a:rPr>
              <a:t>assessment@ride.ri.gov</a:t>
            </a:r>
            <a:r>
              <a:rPr lang="en-US" dirty="0"/>
              <a:t> </a:t>
            </a:r>
          </a:p>
          <a:p>
            <a:pPr lvl="1"/>
            <a:r>
              <a:rPr lang="en-US" dirty="0"/>
              <a:t>401-222-8493</a:t>
            </a:r>
          </a:p>
        </p:txBody>
      </p:sp>
      <p:sp>
        <p:nvSpPr>
          <p:cNvPr id="6" name="Slide Number Placeholder 5"/>
          <p:cNvSpPr>
            <a:spLocks noGrp="1"/>
          </p:cNvSpPr>
          <p:nvPr>
            <p:ph type="sldNum" sz="quarter" idx="12"/>
          </p:nvPr>
        </p:nvSpPr>
        <p:spPr/>
        <p:txBody>
          <a:bodyPr/>
          <a:lstStyle/>
          <a:p>
            <a:fld id="{322F89AF-428C-4C03-B13D-EEBA72F19741}" type="slidenum">
              <a:rPr lang="en-US" smtClean="0"/>
              <a:pPr/>
              <a:t>21</a:t>
            </a:fld>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RICAS Accessibility and Accommodations</a:t>
            </a:r>
          </a:p>
        </p:txBody>
      </p:sp>
      <p:sp>
        <p:nvSpPr>
          <p:cNvPr id="9" name="Content Placeholder 8"/>
          <p:cNvSpPr>
            <a:spLocks noGrp="1"/>
          </p:cNvSpPr>
          <p:nvPr>
            <p:ph idx="1"/>
          </p:nvPr>
        </p:nvSpPr>
        <p:spPr/>
        <p:txBody>
          <a:bodyPr vert="horz" lIns="91440" tIns="45720" rIns="91440" bIns="45720" rtlCol="0" anchor="t">
            <a:normAutofit/>
          </a:bodyPr>
          <a:lstStyle/>
          <a:p>
            <a:r>
              <a:rPr lang="en-US" sz="2400" dirty="0"/>
              <a:t>Accommodations and test supports are in three groups:</a:t>
            </a:r>
            <a:endParaRPr lang="en-US" sz="2400" dirty="0">
              <a:cs typeface="Calibri"/>
            </a:endParaRPr>
          </a:p>
          <a:p>
            <a:pPr marL="685800" lvl="1" indent="-342900">
              <a:buAutoNum type="arabicPeriod"/>
            </a:pPr>
            <a:r>
              <a:rPr lang="en-US" sz="2000" b="1" dirty="0"/>
              <a:t>Universal Accessibility Features </a:t>
            </a:r>
            <a:endParaRPr lang="en-US" sz="2000" b="1" dirty="0">
              <a:cs typeface="Calibri" panose="020F0502020204030204"/>
            </a:endParaRPr>
          </a:p>
          <a:p>
            <a:pPr lvl="2"/>
            <a:r>
              <a:rPr lang="en-US" sz="1600" dirty="0"/>
              <a:t>available to all students on computer- and paper-based tests</a:t>
            </a:r>
          </a:p>
          <a:p>
            <a:pPr lvl="2"/>
            <a:r>
              <a:rPr lang="en-US" sz="1600" dirty="0">
                <a:cs typeface="Calibri"/>
              </a:rPr>
              <a:t>either built into the computer-based system or provided by test administrator</a:t>
            </a:r>
          </a:p>
          <a:p>
            <a:pPr marL="685800" lvl="1" indent="-342900">
              <a:buAutoNum type="arabicPeriod"/>
            </a:pPr>
            <a:r>
              <a:rPr lang="en-US" sz="2000" b="1" dirty="0"/>
              <a:t>Designated Accessibility Features</a:t>
            </a:r>
            <a:r>
              <a:rPr lang="en-US" sz="2000" dirty="0"/>
              <a:t>: can be given to any student at the discretion of the principal</a:t>
            </a:r>
            <a:endParaRPr lang="en-US" sz="2000" dirty="0">
              <a:cs typeface="Calibri" panose="020F0502020204030204"/>
            </a:endParaRPr>
          </a:p>
          <a:p>
            <a:pPr marL="685800" lvl="1" indent="-342900">
              <a:buAutoNum type="arabicPeriod"/>
            </a:pPr>
            <a:r>
              <a:rPr lang="en-US" sz="2000" b="1" dirty="0"/>
              <a:t>Special Access Accommodations </a:t>
            </a:r>
            <a:r>
              <a:rPr lang="en-US" sz="2000" dirty="0"/>
              <a:t>are only available to students who meet that strict criteria, and include:</a:t>
            </a:r>
            <a:endParaRPr lang="en-US" sz="2000" dirty="0">
              <a:cs typeface="Calibri"/>
            </a:endParaRPr>
          </a:p>
          <a:p>
            <a:pPr lvl="2"/>
            <a:r>
              <a:rPr lang="en-US" sz="1600" dirty="0"/>
              <a:t> For the RICAS ELA test:</a:t>
            </a:r>
            <a:endParaRPr lang="en-US" sz="1600" dirty="0">
              <a:cs typeface="Calibri" panose="020F0502020204030204"/>
            </a:endParaRPr>
          </a:p>
          <a:p>
            <a:pPr lvl="3"/>
            <a:r>
              <a:rPr lang="en-US" sz="1400" dirty="0"/>
              <a:t>Human reader or text-to-speech options</a:t>
            </a:r>
            <a:endParaRPr lang="en-US" sz="1400" dirty="0">
              <a:cs typeface="Calibri"/>
            </a:endParaRPr>
          </a:p>
          <a:p>
            <a:pPr lvl="3"/>
            <a:r>
              <a:rPr lang="en-US" sz="1400" dirty="0"/>
              <a:t>Human scribe or speech-to-text options</a:t>
            </a:r>
            <a:endParaRPr lang="en-US" sz="1400" dirty="0">
              <a:cs typeface="Calibri"/>
            </a:endParaRPr>
          </a:p>
          <a:p>
            <a:pPr lvl="3"/>
            <a:r>
              <a:rPr lang="en-US" sz="1400" dirty="0"/>
              <a:t>Spell-checker options</a:t>
            </a:r>
            <a:endParaRPr lang="en-US" sz="1400" dirty="0">
              <a:cs typeface="Calibri"/>
            </a:endParaRPr>
          </a:p>
          <a:p>
            <a:pPr lvl="3"/>
            <a:r>
              <a:rPr lang="en-US" sz="1400" dirty="0"/>
              <a:t>Word-prediction options</a:t>
            </a:r>
            <a:endParaRPr lang="en-US" sz="1400" dirty="0">
              <a:cs typeface="Calibri"/>
            </a:endParaRPr>
          </a:p>
          <a:p>
            <a:pPr lvl="3"/>
            <a:r>
              <a:rPr lang="en-US" sz="1400" dirty="0">
                <a:ea typeface="+mn-lt"/>
                <a:cs typeface="+mn-lt"/>
              </a:rPr>
              <a:t>Human signer for ELA reading passages</a:t>
            </a:r>
            <a:endParaRPr lang="en-US" sz="1400" dirty="0">
              <a:cs typeface="Calibri"/>
            </a:endParaRPr>
          </a:p>
          <a:p>
            <a:pPr lvl="2"/>
            <a:r>
              <a:rPr lang="en-US" sz="1600" dirty="0">
                <a:cs typeface="Calibri"/>
              </a:rPr>
              <a:t>For the RICAS math test:</a:t>
            </a:r>
          </a:p>
          <a:p>
            <a:pPr lvl="3"/>
            <a:r>
              <a:rPr lang="en-US" sz="1400" dirty="0"/>
              <a:t>Calculator or mathematics tools on non-calculator section of the math test</a:t>
            </a:r>
            <a:endParaRPr lang="en-US" sz="1400" dirty="0">
              <a:cs typeface="Calibri" panose="020F0502020204030204"/>
            </a:endParaRPr>
          </a:p>
          <a:p>
            <a:pPr lvl="1"/>
            <a:endParaRPr lang="en-US" dirty="0">
              <a:cs typeface="Calibri" panose="020F0502020204030204"/>
            </a:endParaRPr>
          </a:p>
        </p:txBody>
      </p:sp>
      <p:sp>
        <p:nvSpPr>
          <p:cNvPr id="5" name="Slide Number Placeholder 4"/>
          <p:cNvSpPr>
            <a:spLocks noGrp="1"/>
          </p:cNvSpPr>
          <p:nvPr>
            <p:ph type="sldNum" sz="quarter" idx="12"/>
          </p:nvPr>
        </p:nvSpPr>
        <p:spPr/>
        <p:txBody>
          <a:bodyPr/>
          <a:lstStyle/>
          <a:p>
            <a:fld id="{322F89AF-428C-4C03-B13D-EEBA72F19741}" type="slidenum">
              <a:rPr lang="en-US" smtClean="0"/>
              <a:pPr/>
              <a:t>3</a:t>
            </a:fld>
            <a:endParaRPr lang="en-US"/>
          </a:p>
        </p:txBody>
      </p:sp>
    </p:spTree>
    <p:custDataLst>
      <p:tags r:id="rId1"/>
    </p:custDataLst>
    <p:extLst>
      <p:ext uri="{BB962C8B-B14F-4D97-AF65-F5344CB8AC3E}">
        <p14:creationId xmlns:p14="http://schemas.microsoft.com/office/powerpoint/2010/main" val="371487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Universal Accessibility Features for all students</a:t>
            </a:r>
          </a:p>
        </p:txBody>
      </p:sp>
      <p:sp>
        <p:nvSpPr>
          <p:cNvPr id="10" name="Slide Number Placeholder 9"/>
          <p:cNvSpPr>
            <a:spLocks noGrp="1"/>
          </p:cNvSpPr>
          <p:nvPr>
            <p:ph type="sldNum" sz="quarter" idx="12"/>
          </p:nvPr>
        </p:nvSpPr>
        <p:spPr/>
        <p:txBody>
          <a:bodyPr/>
          <a:lstStyle/>
          <a:p>
            <a:fld id="{322F89AF-428C-4C03-B13D-EEBA72F19741}" type="slidenum">
              <a:rPr lang="en-US" smtClean="0"/>
              <a:t>4</a:t>
            </a:fld>
            <a:endParaRPr lang="en-US"/>
          </a:p>
        </p:txBody>
      </p:sp>
      <p:graphicFrame>
        <p:nvGraphicFramePr>
          <p:cNvPr id="5" name="Table 3">
            <a:extLst>
              <a:ext uri="{FF2B5EF4-FFF2-40B4-BE49-F238E27FC236}">
                <a16:creationId xmlns:a16="http://schemas.microsoft.com/office/drawing/2014/main" id="{5EAA7857-623F-4891-BEC2-0621E0AF6AC5}"/>
              </a:ext>
            </a:extLst>
          </p:cNvPr>
          <p:cNvGraphicFramePr>
            <a:graphicFrameLocks noGrp="1"/>
          </p:cNvGraphicFramePr>
          <p:nvPr>
            <p:extLst>
              <p:ext uri="{D42A27DB-BD31-4B8C-83A1-F6EECF244321}">
                <p14:modId xmlns:p14="http://schemas.microsoft.com/office/powerpoint/2010/main" val="4011576900"/>
              </p:ext>
            </p:extLst>
          </p:nvPr>
        </p:nvGraphicFramePr>
        <p:xfrm>
          <a:off x="600022" y="1066800"/>
          <a:ext cx="7886700" cy="48209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4124366168"/>
                    </a:ext>
                  </a:extLst>
                </a:gridCol>
                <a:gridCol w="3943350">
                  <a:extLst>
                    <a:ext uri="{9D8B030D-6E8A-4147-A177-3AD203B41FA5}">
                      <a16:colId xmlns:a16="http://schemas.microsoft.com/office/drawing/2014/main" val="3515301598"/>
                    </a:ext>
                  </a:extLst>
                </a:gridCol>
              </a:tblGrid>
              <a:tr h="370840">
                <a:tc>
                  <a:txBody>
                    <a:bodyPr/>
                    <a:lstStyle/>
                    <a:p>
                      <a:pPr algn="ctr"/>
                      <a:r>
                        <a:rPr lang="en-US" sz="1400" dirty="0"/>
                        <a:t>Computer</a:t>
                      </a:r>
                    </a:p>
                  </a:txBody>
                  <a:tcPr/>
                </a:tc>
                <a:tc>
                  <a:txBody>
                    <a:bodyPr/>
                    <a:lstStyle/>
                    <a:p>
                      <a:pPr algn="ctr"/>
                      <a:r>
                        <a:rPr lang="en-US" sz="1400" dirty="0"/>
                        <a:t>Paper</a:t>
                      </a:r>
                    </a:p>
                  </a:txBody>
                  <a:tcPr/>
                </a:tc>
                <a:extLst>
                  <a:ext uri="{0D108BD9-81ED-4DB2-BD59-A6C34878D82A}">
                    <a16:rowId xmlns:a16="http://schemas.microsoft.com/office/drawing/2014/main" val="1835027423"/>
                  </a:ext>
                </a:extLst>
              </a:tr>
              <a:tr h="370840">
                <a:tc>
                  <a:txBody>
                    <a:bodyPr/>
                    <a:lstStyle/>
                    <a:p>
                      <a:pPr algn="ctr"/>
                      <a:r>
                        <a:rPr lang="en-US" sz="1400" dirty="0"/>
                        <a:t>Alternative background/font color (</a:t>
                      </a:r>
                      <a:r>
                        <a:rPr lang="en-US" sz="1400" i="1" u="sng" dirty="0"/>
                        <a:t>PNP</a:t>
                      </a:r>
                      <a:r>
                        <a:rPr lang="en-US" sz="1400" dirty="0"/>
                        <a:t>)</a:t>
                      </a:r>
                    </a:p>
                  </a:txBody>
                  <a:tcPr/>
                </a:tc>
                <a:tc>
                  <a:txBody>
                    <a:bodyPr/>
                    <a:lstStyle/>
                    <a:p>
                      <a:pPr algn="ctr"/>
                      <a:r>
                        <a:rPr lang="en-US" sz="1400" dirty="0"/>
                        <a:t>Colored overlays</a:t>
                      </a:r>
                    </a:p>
                  </a:txBody>
                  <a:tcPr/>
                </a:tc>
                <a:extLst>
                  <a:ext uri="{0D108BD9-81ED-4DB2-BD59-A6C34878D82A}">
                    <a16:rowId xmlns:a16="http://schemas.microsoft.com/office/drawing/2014/main" val="1553639306"/>
                  </a:ext>
                </a:extLst>
              </a:tr>
              <a:tr h="370840">
                <a:tc>
                  <a:txBody>
                    <a:bodyPr/>
                    <a:lstStyle/>
                    <a:p>
                      <a:pPr algn="ctr"/>
                      <a:r>
                        <a:rPr lang="en-US" sz="1400" dirty="0"/>
                        <a:t>Screen magnification/zoom tool</a:t>
                      </a:r>
                    </a:p>
                  </a:txBody>
                  <a:tcPr/>
                </a:tc>
                <a:tc>
                  <a:txBody>
                    <a:bodyPr/>
                    <a:lstStyle/>
                    <a:p>
                      <a:pPr algn="ctr"/>
                      <a:r>
                        <a:rPr lang="en-US" sz="1400" dirty="0"/>
                        <a:t>Magnification device</a:t>
                      </a:r>
                    </a:p>
                  </a:txBody>
                  <a:tcPr/>
                </a:tc>
                <a:extLst>
                  <a:ext uri="{0D108BD9-81ED-4DB2-BD59-A6C34878D82A}">
                    <a16:rowId xmlns:a16="http://schemas.microsoft.com/office/drawing/2014/main" val="234703456"/>
                  </a:ext>
                </a:extLst>
              </a:tr>
              <a:tr h="370840">
                <a:tc>
                  <a:txBody>
                    <a:bodyPr/>
                    <a:lstStyle/>
                    <a:p>
                      <a:pPr algn="ctr"/>
                      <a:r>
                        <a:rPr lang="en-US" sz="1400" dirty="0"/>
                        <a:t>Line reader tool</a:t>
                      </a:r>
                    </a:p>
                  </a:txBody>
                  <a:tcPr/>
                </a:tc>
                <a:tc>
                  <a:txBody>
                    <a:bodyPr/>
                    <a:lstStyle/>
                    <a:p>
                      <a:pPr algn="ctr"/>
                      <a:r>
                        <a:rPr lang="en-US" sz="1400" dirty="0"/>
                        <a:t>Tracking device/straight edge</a:t>
                      </a:r>
                    </a:p>
                  </a:txBody>
                  <a:tcPr/>
                </a:tc>
                <a:extLst>
                  <a:ext uri="{0D108BD9-81ED-4DB2-BD59-A6C34878D82A}">
                    <a16:rowId xmlns:a16="http://schemas.microsoft.com/office/drawing/2014/main" val="2130737713"/>
                  </a:ext>
                </a:extLst>
              </a:tr>
              <a:tr h="370840">
                <a:tc>
                  <a:txBody>
                    <a:bodyPr/>
                    <a:lstStyle/>
                    <a:p>
                      <a:pPr algn="ctr"/>
                      <a:r>
                        <a:rPr lang="en-US" sz="1400" dirty="0"/>
                        <a:t>Answer Eliminator</a:t>
                      </a:r>
                    </a:p>
                  </a:txBody>
                  <a:tcPr/>
                </a:tc>
                <a:tc>
                  <a:txBody>
                    <a:bodyPr/>
                    <a:lstStyle/>
                    <a:p>
                      <a:pPr algn="ctr"/>
                      <a:r>
                        <a:rPr lang="en-US" sz="1400" dirty="0"/>
                        <a:t>Use pencil to eliminate answer choices</a:t>
                      </a:r>
                    </a:p>
                  </a:txBody>
                  <a:tcPr/>
                </a:tc>
                <a:extLst>
                  <a:ext uri="{0D108BD9-81ED-4DB2-BD59-A6C34878D82A}">
                    <a16:rowId xmlns:a16="http://schemas.microsoft.com/office/drawing/2014/main" val="2995401862"/>
                  </a:ext>
                </a:extLst>
              </a:tr>
              <a:tr h="370840">
                <a:tc>
                  <a:txBody>
                    <a:bodyPr/>
                    <a:lstStyle/>
                    <a:p>
                      <a:pPr algn="ctr"/>
                      <a:r>
                        <a:rPr lang="en-US" sz="1400" dirty="0"/>
                        <a:t>Answer Masking (</a:t>
                      </a:r>
                      <a:r>
                        <a:rPr lang="en-US" sz="1400" i="1" u="sng" dirty="0"/>
                        <a:t>PNP</a:t>
                      </a:r>
                      <a:r>
                        <a:rPr lang="en-US" sz="1400" dirty="0"/>
                        <a:t>)</a:t>
                      </a:r>
                    </a:p>
                  </a:txBody>
                  <a:tcPr/>
                </a:tc>
                <a:tc>
                  <a:txBody>
                    <a:bodyPr/>
                    <a:lstStyle/>
                    <a:p>
                      <a:pPr algn="ctr"/>
                      <a:r>
                        <a:rPr lang="en-US" sz="1400" dirty="0"/>
                        <a:t>Masking using blank card</a:t>
                      </a:r>
                    </a:p>
                  </a:txBody>
                  <a:tcPr/>
                </a:tc>
                <a:extLst>
                  <a:ext uri="{0D108BD9-81ED-4DB2-BD59-A6C34878D82A}">
                    <a16:rowId xmlns:a16="http://schemas.microsoft.com/office/drawing/2014/main" val="864757871"/>
                  </a:ext>
                </a:extLst>
              </a:tr>
              <a:tr h="370840">
                <a:tc>
                  <a:txBody>
                    <a:bodyPr/>
                    <a:lstStyle/>
                    <a:p>
                      <a:pPr algn="ctr"/>
                      <a:r>
                        <a:rPr lang="en-US" sz="1400" dirty="0"/>
                        <a:t>Item flag/bookmark</a:t>
                      </a:r>
                    </a:p>
                  </a:txBody>
                  <a:tcPr/>
                </a:tc>
                <a:tc>
                  <a:txBody>
                    <a:bodyPr/>
                    <a:lstStyle/>
                    <a:p>
                      <a:pPr algn="ctr"/>
                      <a:r>
                        <a:rPr lang="en-US" sz="1400" dirty="0"/>
                        <a:t>Place marker</a:t>
                      </a:r>
                    </a:p>
                  </a:txBody>
                  <a:tcPr/>
                </a:tc>
                <a:extLst>
                  <a:ext uri="{0D108BD9-81ED-4DB2-BD59-A6C34878D82A}">
                    <a16:rowId xmlns:a16="http://schemas.microsoft.com/office/drawing/2014/main" val="3739280503"/>
                  </a:ext>
                </a:extLst>
              </a:tr>
              <a:tr h="370840">
                <a:tc>
                  <a:txBody>
                    <a:bodyPr/>
                    <a:lstStyle/>
                    <a:p>
                      <a:pPr algn="ctr"/>
                      <a:r>
                        <a:rPr lang="en-US" sz="1400" dirty="0"/>
                        <a:t>Alternate Cursor/pointer (</a:t>
                      </a:r>
                      <a:r>
                        <a:rPr lang="en-US" sz="1400" i="1" u="sng" dirty="0"/>
                        <a:t>PNP</a:t>
                      </a:r>
                      <a:r>
                        <a:rPr lang="en-US" sz="1400" dirty="0"/>
                        <a:t>)</a:t>
                      </a:r>
                    </a:p>
                  </a:txBody>
                  <a:tcPr/>
                </a:tc>
                <a:tc>
                  <a:txBody>
                    <a:bodyPr/>
                    <a:lstStyle/>
                    <a:p>
                      <a:pPr algn="ctr"/>
                      <a:r>
                        <a:rPr lang="en-US" sz="1400" dirty="0"/>
                        <a:t>Enlarged pencil/writing instrument</a:t>
                      </a:r>
                    </a:p>
                  </a:txBody>
                  <a:tcPr/>
                </a:tc>
                <a:extLst>
                  <a:ext uri="{0D108BD9-81ED-4DB2-BD59-A6C34878D82A}">
                    <a16:rowId xmlns:a16="http://schemas.microsoft.com/office/drawing/2014/main" val="420764940"/>
                  </a:ext>
                </a:extLst>
              </a:tr>
              <a:tr h="370840">
                <a:tc gridSpan="2">
                  <a:txBody>
                    <a:bodyPr/>
                    <a:lstStyle/>
                    <a:p>
                      <a:pPr algn="ctr"/>
                      <a:r>
                        <a:rPr lang="en-US" sz="1400" dirty="0"/>
                        <a:t>Highlighter</a:t>
                      </a:r>
                    </a:p>
                  </a:txBody>
                  <a:tcPr/>
                </a:tc>
                <a:tc hMerge="1">
                  <a:txBody>
                    <a:bodyPr/>
                    <a:lstStyle/>
                    <a:p>
                      <a:endParaRPr lang="en-US" dirty="0"/>
                    </a:p>
                  </a:txBody>
                  <a:tcPr/>
                </a:tc>
                <a:extLst>
                  <a:ext uri="{0D108BD9-81ED-4DB2-BD59-A6C34878D82A}">
                    <a16:rowId xmlns:a16="http://schemas.microsoft.com/office/drawing/2014/main" val="1642994092"/>
                  </a:ext>
                </a:extLst>
              </a:tr>
              <a:tr h="370840">
                <a:tc gridSpan="2">
                  <a:txBody>
                    <a:bodyPr/>
                    <a:lstStyle/>
                    <a:p>
                      <a:pPr algn="ctr"/>
                      <a:r>
                        <a:rPr lang="en-US" sz="1400" dirty="0"/>
                        <a:t>Audio aids</a:t>
                      </a:r>
                    </a:p>
                  </a:txBody>
                  <a:tcPr/>
                </a:tc>
                <a:tc hMerge="1">
                  <a:txBody>
                    <a:bodyPr/>
                    <a:lstStyle/>
                    <a:p>
                      <a:endParaRPr lang="en-US"/>
                    </a:p>
                  </a:txBody>
                  <a:tcPr/>
                </a:tc>
                <a:extLst>
                  <a:ext uri="{0D108BD9-81ED-4DB2-BD59-A6C34878D82A}">
                    <a16:rowId xmlns:a16="http://schemas.microsoft.com/office/drawing/2014/main" val="4068737325"/>
                  </a:ext>
                </a:extLst>
              </a:tr>
              <a:tr h="370840">
                <a:tc gridSpan="2">
                  <a:txBody>
                    <a:bodyPr/>
                    <a:lstStyle/>
                    <a:p>
                      <a:pPr algn="ctr"/>
                      <a:r>
                        <a:rPr lang="en-US" sz="1400" dirty="0"/>
                        <a:t>Human read-aloud (or sign) </a:t>
                      </a:r>
                      <a:r>
                        <a:rPr lang="en-US" sz="1400" u="sng" dirty="0"/>
                        <a:t>selected words</a:t>
                      </a:r>
                      <a:r>
                        <a:rPr lang="en-US" sz="1400" u="none" dirty="0"/>
                        <a:t> </a:t>
                      </a:r>
                      <a:r>
                        <a:rPr lang="en-US" sz="1400" i="0" u="none" dirty="0"/>
                        <a:t>on Math, as requested by student</a:t>
                      </a:r>
                      <a:endParaRPr lang="en-US" sz="1400" dirty="0"/>
                    </a:p>
                  </a:txBody>
                  <a:tcPr/>
                </a:tc>
                <a:tc hMerge="1">
                  <a:txBody>
                    <a:bodyPr/>
                    <a:lstStyle/>
                    <a:p>
                      <a:endParaRPr lang="en-US"/>
                    </a:p>
                  </a:txBody>
                  <a:tcPr/>
                </a:tc>
                <a:extLst>
                  <a:ext uri="{0D108BD9-81ED-4DB2-BD59-A6C34878D82A}">
                    <a16:rowId xmlns:a16="http://schemas.microsoft.com/office/drawing/2014/main" val="832220892"/>
                  </a:ext>
                </a:extLst>
              </a:tr>
              <a:tr h="370840">
                <a:tc gridSpan="2">
                  <a:txBody>
                    <a:bodyPr/>
                    <a:lstStyle/>
                    <a:p>
                      <a:pPr algn="ctr"/>
                      <a:r>
                        <a:rPr lang="en-US" sz="1400" dirty="0"/>
                        <a:t>Test administrator repeats/clarifies test directions</a:t>
                      </a:r>
                    </a:p>
                  </a:txBody>
                  <a:tcPr/>
                </a:tc>
                <a:tc hMerge="1">
                  <a:txBody>
                    <a:bodyPr/>
                    <a:lstStyle/>
                    <a:p>
                      <a:endParaRPr lang="en-US"/>
                    </a:p>
                  </a:txBody>
                  <a:tcPr/>
                </a:tc>
                <a:extLst>
                  <a:ext uri="{0D108BD9-81ED-4DB2-BD59-A6C34878D82A}">
                    <a16:rowId xmlns:a16="http://schemas.microsoft.com/office/drawing/2014/main" val="3203686055"/>
                  </a:ext>
                </a:extLst>
              </a:tr>
              <a:tr h="370840">
                <a:tc gridSpan="2">
                  <a:txBody>
                    <a:bodyPr/>
                    <a:lstStyle/>
                    <a:p>
                      <a:pPr algn="ctr"/>
                      <a:r>
                        <a:rPr lang="en-US" sz="1400" dirty="0"/>
                        <a:t>Test administrator redirects student’s attention to test</a:t>
                      </a:r>
                    </a:p>
                  </a:txBody>
                  <a:tcPr/>
                </a:tc>
                <a:tc hMerge="1">
                  <a:txBody>
                    <a:bodyPr/>
                    <a:lstStyle/>
                    <a:p>
                      <a:endParaRPr lang="en-US"/>
                    </a:p>
                  </a:txBody>
                  <a:tcPr/>
                </a:tc>
                <a:extLst>
                  <a:ext uri="{0D108BD9-81ED-4DB2-BD59-A6C34878D82A}">
                    <a16:rowId xmlns:a16="http://schemas.microsoft.com/office/drawing/2014/main" val="3098700915"/>
                  </a:ext>
                </a:extLst>
              </a:tr>
            </a:tbl>
          </a:graphicData>
        </a:graphic>
      </p:graphicFrame>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4" action="ppaction://hlinksldjump"/>
          </p:cNvPr>
          <p:cNvPicPr>
            <a:picLocks noChangeAspect="1" noChangeArrowheads="1"/>
          </p:cNvPicPr>
          <p:nvPr/>
        </p:nvPicPr>
        <p:blipFill>
          <a:blip r:embed="rId5" cstate="print"/>
          <a:srcRect t="13187" r="439" b="43029"/>
          <a:stretch>
            <a:fillRect/>
          </a:stretch>
        </p:blipFill>
        <p:spPr bwMode="auto">
          <a:xfrm>
            <a:off x="304800" y="1066802"/>
            <a:ext cx="8382000" cy="2035969"/>
          </a:xfrm>
          <a:prstGeom prst="rect">
            <a:avLst/>
          </a:prstGeom>
          <a:noFill/>
          <a:ln w="9525">
            <a:solidFill>
              <a:schemeClr val="tx2"/>
            </a:solidFill>
            <a:miter lim="800000"/>
            <a:headEnd/>
            <a:tailEnd/>
          </a:ln>
        </p:spPr>
      </p:pic>
      <p:pic>
        <p:nvPicPr>
          <p:cNvPr id="3" name="Picture 2"/>
          <p:cNvPicPr>
            <a:picLocks noChangeAspect="1" noChangeArrowheads="1"/>
          </p:cNvPicPr>
          <p:nvPr/>
        </p:nvPicPr>
        <p:blipFill>
          <a:blip r:embed="rId6" cstate="print"/>
          <a:srcRect t="13187" b="19330"/>
          <a:stretch>
            <a:fillRect/>
          </a:stretch>
        </p:blipFill>
        <p:spPr bwMode="auto">
          <a:xfrm>
            <a:off x="304800" y="3352800"/>
            <a:ext cx="8382000" cy="3124200"/>
          </a:xfrm>
          <a:prstGeom prst="rect">
            <a:avLst/>
          </a:prstGeom>
          <a:noFill/>
          <a:ln w="9525">
            <a:solidFill>
              <a:schemeClr val="tx2"/>
            </a:solidFill>
            <a:miter lim="800000"/>
            <a:headEnd/>
            <a:tailEnd/>
          </a:ln>
        </p:spPr>
      </p:pic>
      <p:sp>
        <p:nvSpPr>
          <p:cNvPr id="8" name="Title 7"/>
          <p:cNvSpPr>
            <a:spLocks noGrp="1"/>
          </p:cNvSpPr>
          <p:nvPr>
            <p:ph type="title"/>
          </p:nvPr>
        </p:nvSpPr>
        <p:spPr/>
        <p:txBody>
          <a:bodyPr/>
          <a:lstStyle/>
          <a:p>
            <a:r>
              <a:rPr lang="en-US" b="1" dirty="0"/>
              <a:t>Alternative background/font color</a:t>
            </a:r>
          </a:p>
        </p:txBody>
      </p:sp>
      <p:sp>
        <p:nvSpPr>
          <p:cNvPr id="5" name="Slide Number Placeholder 4"/>
          <p:cNvSpPr>
            <a:spLocks noGrp="1"/>
          </p:cNvSpPr>
          <p:nvPr>
            <p:ph type="sldNum" sz="quarter" idx="12"/>
          </p:nvPr>
        </p:nvSpPr>
        <p:spPr/>
        <p:txBody>
          <a:bodyPr/>
          <a:lstStyle/>
          <a:p>
            <a:fld id="{322F89AF-428C-4C03-B13D-EEBA72F19741}" type="slidenum">
              <a:rPr lang="en-US" smtClean="0"/>
              <a:pPr/>
              <a:t>5</a:t>
            </a:fld>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4" action="ppaction://hlinksldjump"/>
          </p:cNvPr>
          <p:cNvPicPr>
            <a:picLocks noChangeAspect="1" noChangeArrowheads="1"/>
          </p:cNvPicPr>
          <p:nvPr/>
        </p:nvPicPr>
        <p:blipFill>
          <a:blip r:embed="rId5" cstate="print"/>
          <a:srcRect t="13187" b="32497"/>
          <a:stretch>
            <a:fillRect/>
          </a:stretch>
        </p:blipFill>
        <p:spPr bwMode="auto">
          <a:xfrm>
            <a:off x="178202" y="1069848"/>
            <a:ext cx="8686800" cy="2514600"/>
          </a:xfrm>
          <a:prstGeom prst="rect">
            <a:avLst/>
          </a:prstGeom>
          <a:noFill/>
          <a:ln w="9525">
            <a:solidFill>
              <a:schemeClr val="tx2"/>
            </a:solidFill>
            <a:miter lim="800000"/>
            <a:headEnd/>
            <a:tailEnd/>
          </a:ln>
        </p:spPr>
      </p:pic>
      <p:pic>
        <p:nvPicPr>
          <p:cNvPr id="4" name="Picture 2"/>
          <p:cNvPicPr>
            <a:picLocks noChangeAspect="1" noChangeArrowheads="1"/>
          </p:cNvPicPr>
          <p:nvPr/>
        </p:nvPicPr>
        <p:blipFill>
          <a:blip r:embed="rId6" cstate="print"/>
          <a:srcRect t="25054" b="32562"/>
          <a:stretch>
            <a:fillRect/>
          </a:stretch>
        </p:blipFill>
        <p:spPr bwMode="auto">
          <a:xfrm>
            <a:off x="304800" y="3962400"/>
            <a:ext cx="8433604" cy="1905000"/>
          </a:xfrm>
          <a:prstGeom prst="rect">
            <a:avLst/>
          </a:prstGeom>
          <a:noFill/>
          <a:ln w="9525">
            <a:solidFill>
              <a:schemeClr val="tx2"/>
            </a:solidFill>
            <a:miter lim="800000"/>
            <a:headEnd/>
            <a:tailEnd/>
          </a:ln>
        </p:spPr>
      </p:pic>
      <p:sp>
        <p:nvSpPr>
          <p:cNvPr id="6" name="Title 5"/>
          <p:cNvSpPr>
            <a:spLocks noGrp="1"/>
          </p:cNvSpPr>
          <p:nvPr>
            <p:ph type="title"/>
          </p:nvPr>
        </p:nvSpPr>
        <p:spPr/>
        <p:txBody>
          <a:bodyPr/>
          <a:lstStyle/>
          <a:p>
            <a:r>
              <a:rPr lang="en-US" b="1" dirty="0"/>
              <a:t>Line Reader</a:t>
            </a:r>
          </a:p>
        </p:txBody>
      </p:sp>
      <p:sp>
        <p:nvSpPr>
          <p:cNvPr id="5" name="Slide Number Placeholder 4"/>
          <p:cNvSpPr>
            <a:spLocks noGrp="1"/>
          </p:cNvSpPr>
          <p:nvPr>
            <p:ph type="sldNum" sz="quarter" idx="12"/>
          </p:nvPr>
        </p:nvSpPr>
        <p:spPr/>
        <p:txBody>
          <a:bodyPr/>
          <a:lstStyle/>
          <a:p>
            <a:fld id="{322F89AF-428C-4C03-B13D-EEBA72F19741}" type="slidenum">
              <a:rPr lang="en-US" smtClean="0"/>
              <a:t>6</a:t>
            </a:fld>
            <a:endParaRPr lang="en-US"/>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4" action="ppaction://hlinksldjump"/>
          </p:cNvPr>
          <p:cNvPicPr>
            <a:picLocks noChangeAspect="1" noChangeArrowheads="1"/>
          </p:cNvPicPr>
          <p:nvPr/>
        </p:nvPicPr>
        <p:blipFill>
          <a:blip r:embed="rId5" cstate="print"/>
          <a:srcRect b="14912"/>
          <a:stretch>
            <a:fillRect/>
          </a:stretch>
        </p:blipFill>
        <p:spPr bwMode="auto">
          <a:xfrm>
            <a:off x="152400" y="1069850"/>
            <a:ext cx="8778240" cy="4782945"/>
          </a:xfrm>
          <a:prstGeom prst="rect">
            <a:avLst/>
          </a:prstGeom>
          <a:noFill/>
          <a:ln w="9525">
            <a:solidFill>
              <a:schemeClr val="tx2"/>
            </a:solidFill>
            <a:miter lim="800000"/>
            <a:headEnd/>
            <a:tailEnd/>
          </a:ln>
        </p:spPr>
      </p:pic>
      <p:sp>
        <p:nvSpPr>
          <p:cNvPr id="5" name="Title 4"/>
          <p:cNvSpPr>
            <a:spLocks noGrp="1"/>
          </p:cNvSpPr>
          <p:nvPr>
            <p:ph type="title"/>
          </p:nvPr>
        </p:nvSpPr>
        <p:spPr/>
        <p:txBody>
          <a:bodyPr/>
          <a:lstStyle/>
          <a:p>
            <a:r>
              <a:rPr lang="en-US" b="1" dirty="0"/>
              <a:t>Answer Eliminator</a:t>
            </a:r>
          </a:p>
        </p:txBody>
      </p:sp>
      <p:sp>
        <p:nvSpPr>
          <p:cNvPr id="4" name="Slide Number Placeholder 3"/>
          <p:cNvSpPr>
            <a:spLocks noGrp="1"/>
          </p:cNvSpPr>
          <p:nvPr>
            <p:ph type="sldNum" sz="quarter" idx="12"/>
          </p:nvPr>
        </p:nvSpPr>
        <p:spPr/>
        <p:txBody>
          <a:bodyPr/>
          <a:lstStyle/>
          <a:p>
            <a:fld id="{322F89AF-428C-4C03-B13D-EEBA72F19741}" type="slidenum">
              <a:rPr lang="en-US" smtClean="0"/>
              <a:t>7</a:t>
            </a:fld>
            <a:endParaRPr lang="en-US"/>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Designated Accessibility Features </a:t>
            </a:r>
          </a:p>
        </p:txBody>
      </p:sp>
      <p:sp>
        <p:nvSpPr>
          <p:cNvPr id="5" name="Slide Number Placeholder 4"/>
          <p:cNvSpPr>
            <a:spLocks noGrp="1"/>
          </p:cNvSpPr>
          <p:nvPr>
            <p:ph type="sldNum" sz="quarter" idx="12"/>
          </p:nvPr>
        </p:nvSpPr>
        <p:spPr/>
        <p:txBody>
          <a:bodyPr/>
          <a:lstStyle/>
          <a:p>
            <a:fld id="{322F89AF-428C-4C03-B13D-EEBA72F19741}" type="slidenum">
              <a:rPr lang="en-US" smtClean="0"/>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37436693"/>
              </p:ext>
            </p:extLst>
          </p:nvPr>
        </p:nvGraphicFramePr>
        <p:xfrm>
          <a:off x="709428" y="1116010"/>
          <a:ext cx="7725144" cy="4986712"/>
        </p:xfrm>
        <a:graphic>
          <a:graphicData uri="http://schemas.openxmlformats.org/drawingml/2006/table">
            <a:tbl>
              <a:tblPr firstRow="1" bandRow="1">
                <a:tableStyleId>{5C22544A-7EE6-4342-B048-85BDC9FD1C3A}</a:tableStyleId>
              </a:tblPr>
              <a:tblGrid>
                <a:gridCol w="7725144">
                  <a:extLst>
                    <a:ext uri="{9D8B030D-6E8A-4147-A177-3AD203B41FA5}">
                      <a16:colId xmlns:a16="http://schemas.microsoft.com/office/drawing/2014/main" val="20000"/>
                    </a:ext>
                  </a:extLst>
                </a:gridCol>
              </a:tblGrid>
              <a:tr h="338513">
                <a:tc>
                  <a:txBody>
                    <a:bodyPr/>
                    <a:lstStyle/>
                    <a:p>
                      <a:pPr marL="6350" marR="0" indent="0" algn="ctr">
                        <a:spcBef>
                          <a:spcPts val="0"/>
                        </a:spcBef>
                        <a:spcAft>
                          <a:spcPts val="400"/>
                        </a:spcAft>
                      </a:pPr>
                      <a:r>
                        <a:rPr lang="en-US" sz="1600" dirty="0"/>
                        <a:t>Designated</a:t>
                      </a:r>
                      <a:r>
                        <a:rPr lang="en-US" sz="1600" baseline="0" dirty="0"/>
                        <a:t> Accessibility Features: for any student, at principal’s discretion</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38513">
                <a:tc>
                  <a:txBody>
                    <a:bodyPr/>
                    <a:lstStyle/>
                    <a:p>
                      <a:pPr marL="0" marR="0" lvl="0" indent="0" algn="ctr" defTabSz="457200" rtl="0" eaLnBrk="1" fontAlgn="auto" latinLnBrk="0" hangingPunct="1">
                        <a:lnSpc>
                          <a:spcPct val="100000"/>
                        </a:lnSpc>
                        <a:spcBef>
                          <a:spcPts val="0"/>
                        </a:spcBef>
                        <a:spcAft>
                          <a:spcPts val="400"/>
                        </a:spcAft>
                        <a:buClrTx/>
                        <a:buSzTx/>
                        <a:buFontTx/>
                        <a:buNone/>
                        <a:tabLst/>
                        <a:defRPr/>
                      </a:pPr>
                      <a:r>
                        <a:rPr lang="en-US" sz="1600" dirty="0"/>
                        <a:t>Small group test administration (up to 10 students)</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2291966846"/>
                  </a:ext>
                </a:extLst>
              </a:tr>
              <a:tr h="338513">
                <a:tc>
                  <a:txBody>
                    <a:bodyPr/>
                    <a:lstStyle/>
                    <a:p>
                      <a:pPr marL="0" marR="0" indent="0" algn="ctr">
                        <a:spcBef>
                          <a:spcPts val="0"/>
                        </a:spcBef>
                        <a:spcAft>
                          <a:spcPts val="400"/>
                        </a:spcAft>
                      </a:pPr>
                      <a:r>
                        <a:rPr lang="en-US" sz="1600" dirty="0"/>
                        <a:t>Individual (one-to-one) test administration</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338513">
                <a:tc>
                  <a:txBody>
                    <a:bodyPr/>
                    <a:lstStyle/>
                    <a:p>
                      <a:pPr marL="0" marR="0" indent="0" algn="ctr">
                        <a:spcBef>
                          <a:spcPts val="0"/>
                        </a:spcBef>
                        <a:spcAft>
                          <a:spcPts val="400"/>
                        </a:spcAft>
                      </a:pPr>
                      <a:r>
                        <a:rPr lang="en-US" sz="1600" dirty="0"/>
                        <a:t>Frequent supervised breaks</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338513">
                <a:tc>
                  <a:txBody>
                    <a:bodyPr/>
                    <a:lstStyle/>
                    <a:p>
                      <a:pPr marL="0" marR="0" indent="0" algn="ctr">
                        <a:spcBef>
                          <a:spcPts val="0"/>
                        </a:spcBef>
                        <a:spcAft>
                          <a:spcPts val="400"/>
                        </a:spcAft>
                      </a:pPr>
                      <a:r>
                        <a:rPr lang="en-US" sz="1600" dirty="0"/>
                        <a:t>Test in a separate location</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338513">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1600" dirty="0"/>
                        <a:t>Familiar test administrator</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338513">
                <a:tc>
                  <a:txBody>
                    <a:bodyPr/>
                    <a:lstStyle/>
                    <a:p>
                      <a:pPr marL="0" marR="0" indent="0" algn="ctr">
                        <a:spcBef>
                          <a:spcPts val="0"/>
                        </a:spcBef>
                        <a:spcAft>
                          <a:spcPts val="400"/>
                        </a:spcAft>
                      </a:pPr>
                      <a:r>
                        <a:rPr lang="en-US" sz="1600" dirty="0"/>
                        <a:t>Seating in a specified area of room, including study carrel</a:t>
                      </a:r>
                      <a:endParaRPr lang="en-US" sz="160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338513">
                <a:tc>
                  <a:txBody>
                    <a:bodyPr/>
                    <a:lstStyle/>
                    <a:p>
                      <a:pPr marL="0" marR="0" indent="0" algn="ctr">
                        <a:spcBef>
                          <a:spcPts val="0"/>
                        </a:spcBef>
                        <a:spcAft>
                          <a:spcPts val="400"/>
                        </a:spcAft>
                      </a:pPr>
                      <a:r>
                        <a:rPr lang="en-US" sz="1600" dirty="0"/>
                        <a:t>Adaptive or specialized furniture or lighting </a:t>
                      </a:r>
                      <a:endParaRPr lang="en-US" sz="160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r h="338513">
                <a:tc>
                  <a:txBody>
                    <a:bodyPr/>
                    <a:lstStyle/>
                    <a:p>
                      <a:pPr marL="0" marR="0" indent="0" algn="ctr">
                        <a:spcBef>
                          <a:spcPts val="0"/>
                        </a:spcBef>
                        <a:spcAft>
                          <a:spcPts val="400"/>
                        </a:spcAft>
                      </a:pPr>
                      <a:r>
                        <a:rPr lang="en-US" sz="1600" dirty="0"/>
                        <a:t>Noise buffer/noise-cancelling earmuffs/headphones (no music)</a:t>
                      </a:r>
                      <a:endParaRPr lang="en-US" sz="160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8"/>
                  </a:ext>
                </a:extLst>
              </a:tr>
              <a:tr h="338513">
                <a:tc>
                  <a:txBody>
                    <a:bodyPr/>
                    <a:lstStyle/>
                    <a:p>
                      <a:pPr marL="0" marR="0" indent="0" algn="ctr">
                        <a:spcBef>
                          <a:spcPts val="0"/>
                        </a:spcBef>
                        <a:spcAft>
                          <a:spcPts val="400"/>
                        </a:spcAft>
                      </a:pPr>
                      <a:r>
                        <a:rPr lang="en-US" sz="1600" dirty="0"/>
                        <a:t>Student reads test aloud to self</a:t>
                      </a:r>
                      <a:endParaRPr lang="en-US" sz="1600" b="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9"/>
                  </a:ext>
                </a:extLst>
              </a:tr>
              <a:tr h="377371">
                <a:tc>
                  <a:txBody>
                    <a:bodyPr/>
                    <a:lstStyle/>
                    <a:p>
                      <a:pPr marL="0" marR="0" indent="0" algn="ctr">
                        <a:spcBef>
                          <a:spcPts val="0"/>
                        </a:spcBef>
                        <a:spcAft>
                          <a:spcPts val="400"/>
                        </a:spcAft>
                      </a:pPr>
                      <a:r>
                        <a:rPr lang="en-US" sz="1600" dirty="0"/>
                        <a:t>Specific time of day</a:t>
                      </a:r>
                      <a:endParaRPr lang="en-US" sz="160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10"/>
                  </a:ext>
                </a:extLst>
              </a:tr>
              <a:tr h="1224211">
                <a:tc>
                  <a:txBody>
                    <a:bodyPr/>
                    <a:lstStyle/>
                    <a:p>
                      <a:pPr marL="0" marR="0" indent="0" algn="ctr">
                        <a:spcBef>
                          <a:spcPts val="0"/>
                        </a:spcBef>
                        <a:spcAft>
                          <a:spcPts val="0"/>
                        </a:spcAft>
                      </a:pPr>
                      <a:r>
                        <a:rPr lang="en-US" sz="1600" dirty="0"/>
                        <a:t>“Stop Testing” policy: If student is not responding to test questions after 15</a:t>
                      </a:r>
                      <a:r>
                        <a:rPr lang="en-US" sz="1600" dirty="0">
                          <a:sym typeface="Symbol"/>
                        </a:rPr>
                        <a:t></a:t>
                      </a:r>
                      <a:r>
                        <a:rPr lang="en-US" sz="1600" dirty="0"/>
                        <a:t>20 minutes, test administrator may ask if the</a:t>
                      </a:r>
                      <a:r>
                        <a:rPr lang="en-US" sz="1600" baseline="0" dirty="0"/>
                        <a:t> </a:t>
                      </a:r>
                      <a:r>
                        <a:rPr lang="en-US" sz="1600" dirty="0"/>
                        <a:t>student is finished. If so, collect the student’s test</a:t>
                      </a:r>
                      <a:r>
                        <a:rPr lang="en-US" sz="1600" baseline="0" dirty="0"/>
                        <a:t> </a:t>
                      </a:r>
                      <a:r>
                        <a:rPr lang="en-US" sz="1600" dirty="0"/>
                        <a:t>materials.</a:t>
                      </a:r>
                      <a:r>
                        <a:rPr lang="en-US" sz="1600" baseline="0" dirty="0"/>
                        <a:t> </a:t>
                      </a:r>
                      <a:r>
                        <a:rPr lang="en-US" sz="1600" kern="0" baseline="0" dirty="0"/>
                        <a:t>Student</a:t>
                      </a:r>
                      <a:r>
                        <a:rPr lang="en-US" sz="1600" dirty="0"/>
                        <a:t> may sit quietly or be excused.</a:t>
                      </a:r>
                      <a:endParaRPr lang="en-US" sz="1600" dirty="0">
                        <a:solidFill>
                          <a:sysClr val="windowText" lastClr="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11"/>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0539"/>
            <a:ext cx="8610600" cy="750881"/>
          </a:xfrm>
        </p:spPr>
        <p:txBody>
          <a:bodyPr>
            <a:noAutofit/>
          </a:bodyPr>
          <a:lstStyle/>
          <a:p>
            <a:r>
              <a:rPr lang="en-US" sz="2800" dirty="0"/>
              <a:t>Presentation Accommodations for Students with Disabilities</a:t>
            </a:r>
          </a:p>
        </p:txBody>
      </p:sp>
      <p:sp>
        <p:nvSpPr>
          <p:cNvPr id="7" name="Slide Number Placeholder 6"/>
          <p:cNvSpPr>
            <a:spLocks noGrp="1"/>
          </p:cNvSpPr>
          <p:nvPr>
            <p:ph type="sldNum" sz="quarter" idx="12"/>
          </p:nvPr>
        </p:nvSpPr>
        <p:spPr/>
        <p:txBody>
          <a:bodyPr/>
          <a:lstStyle/>
          <a:p>
            <a:fld id="{322F89AF-428C-4C03-B13D-EEBA72F19741}"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83993068"/>
              </p:ext>
            </p:extLst>
          </p:nvPr>
        </p:nvGraphicFramePr>
        <p:xfrm>
          <a:off x="509752" y="1201420"/>
          <a:ext cx="8253248" cy="3730360"/>
        </p:xfrm>
        <a:graphic>
          <a:graphicData uri="http://schemas.openxmlformats.org/drawingml/2006/table">
            <a:tbl>
              <a:tblPr firstRow="1" bandRow="1">
                <a:tableStyleId>{5C22544A-7EE6-4342-B048-85BDC9FD1C3A}</a:tableStyleId>
              </a:tblPr>
              <a:tblGrid>
                <a:gridCol w="4214648">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70840">
                <a:tc gridSpan="2">
                  <a:txBody>
                    <a:bodyPr/>
                    <a:lstStyle/>
                    <a:p>
                      <a:pPr algn="ctr"/>
                      <a:r>
                        <a:rPr lang="en-US" sz="1600" dirty="0">
                          <a:solidFill>
                            <a:schemeClr val="bg1"/>
                          </a:solidFill>
                        </a:rPr>
                        <a:t>Presentation Accommodations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ctr">
                        <a:spcBef>
                          <a:spcPts val="400"/>
                        </a:spcBef>
                        <a:spcAft>
                          <a:spcPts val="0"/>
                        </a:spcAft>
                      </a:pPr>
                      <a:r>
                        <a:rPr lang="en-US" sz="1600" b="0" dirty="0">
                          <a:solidFill>
                            <a:schemeClr val="bg1"/>
                          </a:solidFill>
                          <a:latin typeface="+mn-lt"/>
                          <a:ea typeface="Times New Roman"/>
                          <a:cs typeface="Times New Roman"/>
                        </a:rPr>
                        <a:t>Computer-Based</a:t>
                      </a:r>
                    </a:p>
                  </a:txBody>
                  <a:tcPr marL="52958" marR="52958" marT="0" marB="0"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indent="0" algn="ctr">
                        <a:spcBef>
                          <a:spcPts val="400"/>
                        </a:spcBef>
                        <a:spcAft>
                          <a:spcPts val="0"/>
                        </a:spcAft>
                      </a:pPr>
                      <a:r>
                        <a:rPr lang="en-US" sz="1600" b="0" dirty="0">
                          <a:solidFill>
                            <a:schemeClr val="bg1"/>
                          </a:solidFill>
                          <a:latin typeface="+mn-lt"/>
                          <a:ea typeface="Times New Roman"/>
                          <a:cs typeface="Times New Roman"/>
                        </a:rPr>
                        <a:t>Paper-Based</a:t>
                      </a:r>
                    </a:p>
                  </a:txBody>
                  <a:tcPr marL="52958" marR="52958" marT="0" marB="0" anchor="ctr">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10001"/>
                  </a:ext>
                </a:extLst>
              </a:tr>
              <a:tr h="34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dirty="0">
                          <a:solidFill>
                            <a:schemeClr val="tx1"/>
                          </a:solidFill>
                        </a:rPr>
                        <a:t>Paper test, </a:t>
                      </a:r>
                      <a:r>
                        <a:rPr lang="en-US" sz="1600" b="0" dirty="0">
                          <a:solidFill>
                            <a:schemeClr val="tx1"/>
                          </a:solidFill>
                        </a:rPr>
                        <a:t>if unable to use computer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a:t>
                      </a:r>
                      <a:endParaRPr lang="en-US" sz="1600" b="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sz="1600" b="0" dirty="0">
                          <a:solidFill>
                            <a:schemeClr val="tx1"/>
                          </a:solidFill>
                        </a:rPr>
                        <a:t>N/A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5920">
                <a:tc>
                  <a:txBody>
                    <a:bodyPr/>
                    <a:lstStyle/>
                    <a:p>
                      <a:r>
                        <a:rPr lang="en-US" sz="1600" b="0" dirty="0">
                          <a:solidFill>
                            <a:schemeClr val="tx1"/>
                          </a:solidFill>
                        </a:rPr>
                        <a:t>N/A</a:t>
                      </a:r>
                      <a:endParaRPr lang="en-US" sz="1600" b="0" i="1" u="sng"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sz="1600" b="0" u="none" dirty="0">
                          <a:solidFill>
                            <a:schemeClr val="tx1"/>
                          </a:solidFill>
                        </a:rPr>
                        <a:t>Large print test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a:t>
                      </a:r>
                      <a:endParaRPr lang="en-US" sz="1600" b="0" u="sng"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482600">
                <a:tc>
                  <a:txBody>
                    <a:bodyPr/>
                    <a:lstStyle/>
                    <a:p>
                      <a:r>
                        <a:rPr lang="en-US" sz="1600" b="0" u="none" dirty="0">
                          <a:solidFill>
                            <a:schemeClr val="tx1"/>
                          </a:solidFill>
                        </a:rPr>
                        <a:t>Screen reader, only for student who</a:t>
                      </a:r>
                      <a:r>
                        <a:rPr lang="en-US" sz="1600" b="0" u="none" baseline="0" dirty="0">
                          <a:solidFill>
                            <a:schemeClr val="tx1"/>
                          </a:solidFill>
                        </a:rPr>
                        <a:t> is</a:t>
                      </a:r>
                      <a:r>
                        <a:rPr lang="en-US" sz="1600" b="0" u="none" dirty="0">
                          <a:solidFill>
                            <a:schemeClr val="tx1"/>
                          </a:solidFill>
                        </a:rPr>
                        <a:t> blind or visually</a:t>
                      </a:r>
                      <a:r>
                        <a:rPr lang="en-US" sz="1600" b="0" u="none" baseline="0" dirty="0">
                          <a:solidFill>
                            <a:schemeClr val="tx1"/>
                          </a:solidFill>
                        </a:rPr>
                        <a:t> impaired</a:t>
                      </a:r>
                      <a:r>
                        <a:rPr lang="en-US" sz="1600" b="0" u="none" dirty="0">
                          <a:solidFill>
                            <a:schemeClr val="tx1"/>
                          </a:solidFill>
                        </a:rPr>
                        <a:t>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a:t>
                      </a:r>
                      <a:endParaRPr lang="en-US" sz="1600" b="0" u="sng"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sz="1600" b="0" u="none" dirty="0">
                          <a:solidFill>
                            <a:schemeClr val="tx1"/>
                          </a:solidFill>
                        </a:rPr>
                        <a:t>UEB Braille test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600" b="0" u="none" dirty="0">
                          <a:solidFill>
                            <a:schemeClr val="tx1"/>
                          </a:solidFill>
                        </a:rPr>
                        <a:t>Text-to-speech</a:t>
                      </a:r>
                      <a:r>
                        <a:rPr lang="en-US" sz="1600" b="0" u="none" baseline="0" dirty="0">
                          <a:solidFill>
                            <a:schemeClr val="tx1"/>
                          </a:solidFill>
                        </a:rPr>
                        <a:t> for Math or </a:t>
                      </a:r>
                      <a:r>
                        <a:rPr lang="en-US" sz="1600" b="0" u="none" dirty="0">
                          <a:solidFill>
                            <a:schemeClr val="tx1"/>
                          </a:solidFill>
                        </a:rPr>
                        <a:t>Human read-aloud for Math</a:t>
                      </a:r>
                      <a:r>
                        <a:rPr lang="en-US" sz="1600" b="0" u="none" baseline="0" dirty="0">
                          <a:solidFill>
                            <a:schemeClr val="tx1"/>
                          </a:solidFill>
                        </a:rPr>
                        <a:t>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a:t>
                      </a:r>
                      <a:endParaRPr lang="en-US" sz="1600" b="0" u="none"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r>
                        <a:rPr lang="en-US" sz="1600" b="0" u="none" dirty="0">
                          <a:solidFill>
                            <a:schemeClr val="tx1"/>
                          </a:solidFill>
                        </a:rPr>
                        <a:t>Human read-aloud for Math or STE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a:t>
                      </a:r>
                      <a:endParaRPr lang="en-US" sz="1600" b="0" i="0" u="sng">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gridSpan="2">
                  <a:txBody>
                    <a:bodyPr/>
                    <a:lstStyle/>
                    <a:p>
                      <a:pPr algn="ctr"/>
                      <a:r>
                        <a:rPr lang="en-US" sz="1600" dirty="0">
                          <a:solidFill>
                            <a:schemeClr val="tx1"/>
                          </a:solidFill>
                        </a:rPr>
                        <a:t>Spanish for Math (PNP)</a:t>
                      </a:r>
                    </a:p>
                  </a:txBody>
                  <a:tcPr/>
                </a:tc>
                <a:tc hMerge="1">
                  <a:txBody>
                    <a:bodyPr/>
                    <a:lstStyle/>
                    <a:p>
                      <a:endParaRPr lang="en-US"/>
                    </a:p>
                  </a:txBody>
                  <a:tcPr/>
                </a:tc>
                <a:extLst>
                  <a:ext uri="{0D108BD9-81ED-4DB2-BD59-A6C34878D82A}">
                    <a16:rowId xmlns:a16="http://schemas.microsoft.com/office/drawing/2014/main" val="658033981"/>
                  </a:ext>
                </a:extLst>
              </a:tr>
              <a:tr h="370840">
                <a:tc gridSpan="2">
                  <a:txBody>
                    <a:bodyPr/>
                    <a:lstStyle/>
                    <a:p>
                      <a:pPr algn="ctr"/>
                      <a:r>
                        <a:rPr lang="en-US" sz="1600" dirty="0">
                          <a:solidFill>
                            <a:schemeClr val="tx1"/>
                          </a:solidFill>
                        </a:rPr>
                        <a:t>Human signer for Math</a:t>
                      </a:r>
                      <a:r>
                        <a:rPr lang="en-US" sz="1600" baseline="0" dirty="0">
                          <a:solidFill>
                            <a:schemeClr val="tx1"/>
                          </a:solidFill>
                        </a:rPr>
                        <a:t> </a:t>
                      </a:r>
                      <a:r>
                        <a:rPr lang="en-US" sz="1600" dirty="0">
                          <a:solidFill>
                            <a:schemeClr val="tx1"/>
                          </a:solidFill>
                        </a:rPr>
                        <a:t>or </a:t>
                      </a:r>
                      <a:r>
                        <a:rPr lang="en-US" sz="1600" u="sng" dirty="0">
                          <a:solidFill>
                            <a:schemeClr val="tx1"/>
                          </a:solidFill>
                        </a:rPr>
                        <a:t>test questions only</a:t>
                      </a:r>
                      <a:r>
                        <a:rPr lang="en-US" sz="1600" dirty="0">
                          <a:solidFill>
                            <a:schemeClr val="tx1"/>
                          </a:solidFill>
                        </a:rPr>
                        <a:t> for ELA </a:t>
                      </a:r>
                      <a:r>
                        <a:rPr lang="en-US" sz="1600" b="0" i="1" u="none" dirty="0">
                          <a:solidFill>
                            <a:schemeClr val="tx1"/>
                          </a:solidFill>
                        </a:rPr>
                        <a:t>(</a:t>
                      </a:r>
                      <a:r>
                        <a:rPr lang="en-US" sz="1600" b="0" i="1" u="sng" dirty="0">
                          <a:solidFill>
                            <a:schemeClr val="tx1"/>
                          </a:solidFill>
                        </a:rPr>
                        <a:t>PNP</a:t>
                      </a:r>
                      <a:r>
                        <a:rPr lang="en-US" sz="1600" b="0" i="1" u="none" dirty="0">
                          <a:solidFill>
                            <a:schemeClr val="tx1"/>
                          </a:solidFill>
                        </a:rPr>
                        <a:t>)</a:t>
                      </a:r>
                      <a:endParaRPr lang="en-US" sz="1600"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6"/>
                  </a:ext>
                </a:extLst>
              </a:tr>
              <a:tr h="370840">
                <a:tc gridSpan="2">
                  <a:txBody>
                    <a:bodyPr/>
                    <a:lstStyle/>
                    <a:p>
                      <a:pPr algn="ctr"/>
                      <a:r>
                        <a:rPr lang="en-US" sz="1600" b="0" dirty="0"/>
                        <a:t>Test administrator helps student track test items</a:t>
                      </a:r>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0A60B25E-9CD7-44A7-8E4B-BC703B51333E}"/>
  <p:tag name="ISPRING_RESOURCE_FOLDER" val="Q:\OTI\7 - Online Program Folders\RICAS\A&amp;A\RICAS Accessibility and Accommodations grades 3-8 Training Module_final\"/>
  <p:tag name="ISPRING_PRESENTATION_PATH" val="Q:\OTI\7 - Online Program Folders\RICAS\A&amp;A\RICAS Accessibility and Accommodations grades 3-8 Training Module_final.pptx"/>
  <p:tag name="ISPRING_PROJECT_FOLDER_UPDATED" val="1"/>
  <p:tag name="ISPRING_SCREEN_RECS_UPDATED" val="Q:\OTI\7 - Online Program Folders\RICAS\A&amp;A\RICAS Accessibility and Accommodations grades 3-8 Training Module_final\"/>
  <p:tag name="FLASHSPRING_ZOOM_TAG" val="67"/>
  <p:tag name="ISPRING_PRESENTATION_INFO_2" val="&lt;?xml version=&quot;1.0&quot; encoding=&quot;UTF-8&quot; standalone=&quot;no&quot; ?&gt;&#10;&lt;presentation2&gt;&#10;&#10;  &lt;slides&gt;&#10;    &lt;slide id=&quot;{CBE6FAD1-4ADD-439A-BB27-3152F75DD8DC}&quot; pptId=&quot;431&quot;/&gt;&#10;    &lt;slide id=&quot;{2B71EC2C-03B6-4A87-A771-CED487EF1347}&quot; pptId=&quot;509&quot;/&gt;&#10;    &lt;slide id=&quot;{ED01774A-787F-455E-B269-3920ADE42155}&quot; pptId=&quot;506&quot;/&gt;&#10;    &lt;slide id=&quot;{DF1EBBC8-9788-48E9-B33C-88B466326B3E}&quot; pptId=&quot;470&quot;/&gt;&#10;    &lt;slide id=&quot;{0DED248E-ED8F-4057-9862-AA612BAD44C3}&quot; pptId=&quot;489&quot;/&gt;&#10;    &lt;slide id=&quot;{5C20ECAD-5190-4452-8375-22AD735E7968}&quot; pptId=&quot;492&quot;/&gt;&#10;    &lt;slide id=&quot;{412DBA05-590D-4345-89CF-361FFB0C31BC}&quot; pptId=&quot;488&quot;/&gt;&#10;    &lt;slide id=&quot;{88DC6128-9C28-49CC-8581-1CD2480E1DF9}&quot; pptId=&quot;471&quot;/&gt;&#10;    &lt;slide id=&quot;{4604EC4E-C9EA-4F3F-8A97-D4549740DCF3}&quot; pptId=&quot;472&quot;/&gt;&#10;    &lt;slide id=&quot;{ACCB90E6-C25D-4C79-95C6-92867E23F2C9}&quot; pptId=&quot;490&quot;/&gt;&#10;    &lt;slide id=&quot;{F9B84596-633A-4E5C-BFFE-0F1B1E21841D}&quot; pptId=&quot;473&quot;/&gt;&#10;    &lt;slide id=&quot;{79B65297-5379-4839-905C-67CBBC3A6058}&quot; pptId=&quot;474&quot;/&gt;&#10;    &lt;slide id=&quot;{236AAEEA-B524-4E78-A3A2-71E5CF1F2E03}&quot; pptId=&quot;475&quot;/&gt;&#10;    &lt;slide id=&quot;{B5A8C4DC-E03F-4C5F-960B-5F38476CEAF6}&quot; pptId=&quot;501&quot;/&gt;&#10;    &lt;slide id=&quot;{94FBBC56-56DE-4C0A-BB4D-4DDF64393D03}&quot; pptId=&quot;502&quot;/&gt;&#10;    &lt;slide id=&quot;{CEA0D6D4-07E5-48B0-AFCE-E4730BA52E71}&quot; pptId=&quot;508&quot;/&gt;&#10;    &lt;slide id=&quot;{ABEB7CBA-8782-433F-B620-FF1052C842F5}&quot; pptId=&quot;500&quot;/&gt;&#10;    &lt;slide id=&quot;{4204C167-8EEE-40E4-8068-2D2F922A9464}&quot; pptId=&quot;491&quot;/&gt;&#10;    &lt;slide id=&quot;{C964ECF7-EC16-438F-BA8C-A15185A2C045}&quot; pptId=&quot;505&quot;/&gt;&#10;    &lt;slide id=&quot;{47DFF7BF-3F4F-46ED-A73B-A59449DAE652}&quot; pptId=&quot;503&quot;/&gt;&#10;  &lt;/slides&gt;&#10;&#10;  &lt;narration&gt;&#10;    &lt;audioTracks&gt;&#10;      &lt;audioTrack muted=&quot;false&quot; name=&quot;AF&amp;amp;A_Slide1 - 12_20_17, 10.21 AM&quot; resource=&quot;e8a603c5&quot; slideId=&quot;{CBE6FAD1-4ADD-439A-BB27-3152F75DD8DC}&quot; startTime=&quot;0&quot; stepIndex=&quot;0&quot; volume=&quot;1&quot;&gt;&#10;        &lt;audio channels=&quot;2&quot; format=&quot;s16p&quot; sampleRate=&quot;44100&quot;/&gt;&#10;      &lt;/audioTrack&gt;&#10;      &lt;audioTrack muted=&quot;false&quot; name=&quot;AF&amp;amp;A_Slide2&quot; resource=&quot;8f3896b2&quot; slideId=&quot;{2B71EC2C-03B6-4A87-A771-CED487EF1347}&quot; startTime=&quot;0&quot; stepIndex=&quot;0&quot; volume=&quot;1&quot;&gt;&#10;        &lt;audio channels=&quot;2&quot; format=&quot;s16p&quot; sampleRate=&quot;44100&quot;/&gt;&#10;      &lt;/audioTrack&gt;&#10;      &lt;audioTrack muted=&quot;false&quot; name=&quot;AF&amp;amp;A_Slide3 - 12_20_17, 10.47 AM&quot; resource=&quot;6cc3c03d&quot; slideId=&quot;{ED01774A-787F-455E-B269-3920ADE42155}&quot; startTime=&quot;0&quot; stepIndex=&quot;0&quot; volume=&quot;1&quot;&gt;&#10;        &lt;audio channels=&quot;2&quot; format=&quot;s16p&quot; sampleRate=&quot;44100&quot;/&gt;&#10;      &lt;/audioTrack&gt;&#10;      &lt;audioTrack muted=&quot;false&quot; name=&quot;AF&amp;amp;A_Slide4 - 12_20_17, 10.54 AM&quot; resource=&quot;95d40265&quot; slideId=&quot;{DF1EBBC8-9788-48E9-B33C-88B466326B3E}&quot; startTime=&quot;0&quot; stepIndex=&quot;0&quot; volume=&quot;1&quot;&gt;&#10;        &lt;audio channels=&quot;2&quot; format=&quot;s16p&quot; sampleRate=&quot;44100&quot;/&gt;&#10;      &lt;/audioTrack&gt;&#10;      &lt;audioTrack muted=&quot;false&quot; name=&quot;AF&amp;amp;A_Slide5 - 12_20_17, 10.56 AM&quot; resource=&quot;1cf22720&quot; slideId=&quot;{0DED248E-ED8F-4057-9862-AA612BAD44C3}&quot; startTime=&quot;0&quot; stepIndex=&quot;0&quot; volume=&quot;1&quot;&gt;&#10;        &lt;audio channels=&quot;2&quot; format=&quot;s16p&quot; sampleRate=&quot;44100&quot;/&gt;&#10;      &lt;/audioTrack&gt;&#10;      &lt;audioTrack muted=&quot;false&quot; name=&quot;AF&amp;amp;A_Slide6 - 12_20_17, 10.57 AM&quot; resource=&quot;35c77afa&quot; slideId=&quot;{5C20ECAD-5190-4452-8375-22AD735E7968}&quot; startTime=&quot;0&quot; stepIndex=&quot;0&quot; volume=&quot;1&quot;&gt;&#10;        &lt;audio channels=&quot;2&quot; format=&quot;s16p&quot; sampleRate=&quot;44100&quot;/&gt;&#10;      &lt;/audioTrack&gt;&#10;      &lt;audioTrack muted=&quot;false&quot; name=&quot;AF&amp;amp;A_Slide7 - 12_20_17, 11.00 AM&quot; resource=&quot;fcc22858&quot; slideId=&quot;{412DBA05-590D-4345-89CF-361FFB0C31BC}&quot; startTime=&quot;0&quot; stepIndex=&quot;0&quot; volume=&quot;1&quot;&gt;&#10;        &lt;audio channels=&quot;2&quot; format=&quot;s16p&quot; sampleRate=&quot;44100&quot;/&gt;&#10;      &lt;/audioTrack&gt;&#10;      &lt;audioTrack muted=&quot;false&quot; name=&quot;AF&amp;amp;A_Slide8 - 12_20_17, 11.03 AM&quot; resource=&quot;1a9408b7&quot; slideId=&quot;{88DC6128-9C28-49CC-8581-1CD2480E1DF9}&quot; startTime=&quot;0&quot; stepIndex=&quot;0&quot; volume=&quot;1&quot;&gt;&#10;        &lt;audio channels=&quot;2&quot; format=&quot;s16p&quot; sampleRate=&quot;44100&quot;/&gt;&#10;      &lt;/audioTrack&gt;&#10;      &lt;audioTrack muted=&quot;false&quot; name=&quot;AF&amp;amp;A_Slide9 - 12_20_17, 11.10 AM&quot; resource=&quot;c0449131&quot; slideId=&quot;{4604EC4E-C9EA-4F3F-8A97-D4549740DCF3}&quot; startTime=&quot;0&quot; stepIndex=&quot;0&quot; volume=&quot;1&quot;&gt;&#10;        &lt;audio channels=&quot;2&quot; format=&quot;s16p&quot; sampleRate=&quot;44100&quot;/&gt;&#10;      &lt;/audioTrack&gt;&#10;      &lt;audioTrack muted=&quot;false&quot; name=&quot;AF&amp;amp;A_Slide10 - 12_20_17, 11.12 AM&quot; resource=&quot;968daa8e&quot; slideId=&quot;{ACCB90E6-C25D-4C79-95C6-92867E23F2C9}&quot; startTime=&quot;0&quot; stepIndex=&quot;0&quot; volume=&quot;1&quot;&gt;&#10;        &lt;audio channels=&quot;2&quot; format=&quot;s16p&quot; sampleRate=&quot;44100&quot;/&gt;&#10;      &lt;/audioTrack&gt;&#10;      &lt;audioTrack muted=&quot;false&quot; name=&quot;AF&amp;amp;A_Slide11 - 12_20_17, 12.19 PM&quot; resource=&quot;5a295dfe&quot; slideId=&quot;{F9B84596-633A-4E5C-BFFE-0F1B1E21841D}&quot; startTime=&quot;0&quot; stepIndex=&quot;0&quot; volume=&quot;1&quot;&gt;&#10;        &lt;audio channels=&quot;2&quot; format=&quot;s16p&quot; sampleRate=&quot;44100&quot;/&gt;&#10;      &lt;/audioTrack&gt;&#10;      &lt;audioTrack muted=&quot;false&quot; name=&quot;AF&amp;amp;A_Slide12 - 12_20_17, 12.23 PM&quot; resource=&quot;6619403f&quot; slideId=&quot;{79B65297-5379-4839-905C-67CBBC3A6058}&quot; startTime=&quot;0&quot; stepIndex=&quot;0&quot; volume=&quot;1&quot;&gt;&#10;        &lt;audio channels=&quot;2&quot; format=&quot;s16p&quot; sampleRate=&quot;44100&quot;/&gt;&#10;      &lt;/audioTrack&gt;&#10;      &lt;audioTrack muted=&quot;false&quot; name=&quot;AF&amp;amp;A_Slide13 - 12_20_17, 12.28 PM&quot; resource=&quot;7e3549b3&quot; slideId=&quot;{236AAEEA-B524-4E78-A3A2-71E5CF1F2E03}&quot; startTime=&quot;0&quot; stepIndex=&quot;0&quot; volume=&quot;1&quot;&gt;&#10;        &lt;audio channels=&quot;2&quot; format=&quot;s16p&quot; sampleRate=&quot;44100&quot;/&gt;&#10;      &lt;/audioTrack&gt;&#10;      &lt;audioTrack muted=&quot;false&quot; name=&quot;AF&amp;amp;A_Slide14 - 12_20_17, 12.31 PM&quot; resource=&quot;38a43d22&quot; slideId=&quot;{B5A8C4DC-E03F-4C5F-960B-5F38476CEAF6}&quot; startTime=&quot;0&quot; stepIndex=&quot;0&quot; volume=&quot;1&quot;&gt;&#10;        &lt;audio channels=&quot;2&quot; format=&quot;s16p&quot; sampleRate=&quot;44100&quot;/&gt;&#10;      &lt;/audioTrack&gt;&#10;      &lt;audioTrack muted=&quot;false&quot; name=&quot;AF&amp;amp;A_Slide15 - 12_20_17, 12.39 PM&quot; resource=&quot;3e332ac1&quot; slideId=&quot;{94FBBC56-56DE-4C0A-BB4D-4DDF64393D03}&quot; startTime=&quot;0&quot; stepIndex=&quot;0&quot; volume=&quot;1&quot;&gt;&#10;        &lt;audio channels=&quot;2&quot; format=&quot;s16p&quot; sampleRate=&quot;44100&quot;/&gt;&#10;      &lt;/audioTrack&gt;&#10;      &lt;audioTrack muted=&quot;false&quot; name=&quot;AF&amp;amp;A_Slide16 - 12_20_17, 12.42 PM&quot; resource=&quot;333cfd48&quot; slideId=&quot;{CEA0D6D4-07E5-48B0-AFCE-E4730BA52E71}&quot; startTime=&quot;0&quot; stepIndex=&quot;0&quot; volume=&quot;1&quot;&gt;&#10;        &lt;audio channels=&quot;2&quot; format=&quot;s16p&quot; sampleRate=&quot;44100&quot;/&gt;&#10;      &lt;/audioTrack&gt;&#10;      &lt;audioTrack muted=&quot;false&quot; name=&quot;AF&amp;amp;A_Slide17 - 12_20_17, 12.45 PM&quot; resource=&quot;b864944f&quot; slideId=&quot;{ABEB7CBA-8782-433F-B620-FF1052C842F5}&quot; startTime=&quot;0&quot; stepIndex=&quot;0&quot; volume=&quot;1&quot;&gt;&#10;        &lt;audio channels=&quot;2&quot; format=&quot;s16p&quot; sampleRate=&quot;44100&quot;/&gt;&#10;      &lt;/audioTrack&gt;&#10;      &lt;audioTrack muted=&quot;false&quot; name=&quot;AF&amp;amp;A_Slide18 - 12_20_17, 12.48 PM&quot; resource=&quot;54d28962&quot; slideId=&quot;{4204C167-8EEE-40E4-8068-2D2F922A9464}&quot; startTime=&quot;0&quot; stepIndex=&quot;0&quot; volume=&quot;1&quot;&gt;&#10;        &lt;audio channels=&quot;2&quot; format=&quot;s16p&quot; sampleRate=&quot;44100&quot;/&gt;&#10;      &lt;/audioTrack&gt;&#10;      &lt;audioTrack muted=&quot;false&quot; name=&quot;AF&amp;amp;A_Slide19 - 12_20_17, 12.52 PM&quot; resource=&quot;7ca9af04&quot; slideId=&quot;{C964ECF7-EC16-438F-BA8C-A15185A2C045}&quot; startTime=&quot;0&quot; stepIndex=&quot;0&quot; volume=&quot;1&quot;&gt;&#10;        &lt;audio channels=&quot;2&quot; format=&quot;s16p&quot; sampleRate=&quot;44100&quot;/&gt;&#10;      &lt;/audioTrack&gt;&#10;      &lt;audioTrack muted=&quot;false&quot; name=&quot;AF&amp;amp;A_Slide20 - 12_20_17, 12.54 PM&quot; resource=&quot;d125a556&quot; slideId=&quot;{47DFF7BF-3F4F-46ED-A73B-A59449DAE652}&quot; startTime=&quot;0&quot; stepIndex=&quot;0&quot; volume=&quot;1&quot;&gt;&#10;        &lt;audio channels=&quot;2&quot; format=&quot;s16p&quot; sampleRate=&quot;44100&quot;/&gt;&#10;      &lt;/audioTrack&gt;&#10;    &lt;/audioTracks&gt;&#10;    &lt;videoTracks/&gt;&#10;  &lt;/narration&gt;&#10;&#10;&lt;/presentation2&gt;&#10;"/>
  <p:tag name="ISPRING_SCORM_RATE_SLIDES" val="0"/>
  <p:tag name="ISPRING_SCORM_PASSING_SCORE" val="0.000000"/>
  <p:tag name="ISPRING_ULTRA_SCORM_COURSE_ID" val="B8380959-1BDB-4357-AD1F-388ECF9ED20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Q:\OTI\7 - Online Program Folders\RICAS\A&amp;A"/>
  <p:tag name="ISPRING_PRESENTATION_TITLE" val="RICAS Accessibility and Accommodations Training Module_010418"/>
  <p:tag name="ISPRING_FIRST_PUBLISH" val="1"/>
  <p:tag name="ISPRING_PRESENTER_PHOTO_0" val="png|iVBORw0KGgoAAAANSUhEUgAAAfQAAABpCAYAAADMWdGjAAAACXBIWXMAABScAAAUnAHVi7b7AAAA&#10;B3RJTUUH4gEEEx8BgWeN7wAAAAd0RVh0QXV0aG9yAKmuzEgAAAAMdEVYdERlc2NyaXB0aW9uABMJ&#10;ISMAAAAKdEVYdENvcHlyaWdodACsD8w6AAAADnRFWHRDcmVhdGlvbiB0aW1lADX3DwkAAAAJdEVY&#10;dFNvZnR3YXJlAF1w/zoAAAALdEVYdERpc2NsYWltZXIAt8C0jwAAAAh0RVh0V2FybmluZwDAG+aH&#10;AAAAB3RFWHRTb3VyY2UA9f+D6wAAAAh0RVh0Q29tbWVudAD2zJa/AAAABnRFWHRUaXRsZQCo7tIn&#10;AAAgAElEQVR4nOydd3xc1dH3fzP3blFxlXvDTdjWSm4YTMeEZhIIJeAAoT6AZcnGEMcES4aXJWCb&#10;FoordsgDJCQhpjwEQgihlwA2xrhIso0LNu69SPK2e868f6x2tauu9Upyud/Px7C795S55652zpkz&#10;Z4ZEBDY2AEBEJPYXwsbGxuaYxGxpARoKEREefJCiH5SU0LUVL1f26zCURdpUraOJDuas37MMAF4F&#10;gKysSmX10ENiK69KsqeMG+UpyBsFwNvCotjY2NjYJAAdrTqNvF5GSQmdl5VFZShtGwz4hgpwnhZ9&#10;EphPIqA3iHo1tD3R+hCIlkHrTUy8iYBPFWhjR1fHjZ+WlAiyskS8Xt2U93Q0kz1l3CgwjyqaPtfb&#10;0rLY2NjY2DSeo2qFTl4vn7J9uxHqyu2ygnwF9cs4d29w53lC3BMcXpwTGIjMQRoxGSGi1gDOhcEQ&#10;EAS4nwDsDe7c7OmX8akEd382qODOT9P28Q/fdu2qTmTlbmNjY2Nz7NHiCj2ixMvacF+PKVf42/PN&#10;ZLGHCAAxRKRRirteJPqfirfUE0w3EnCjyU742+tiT3DHnwb+Nu8f6f31hm8/2K9l4UKVPAFsbGxs&#10;bGyST4sp9FHeUeZG9DYHBlOu9GcYNzmYfxo2/wtE16zACQCIwEQgIlD4EzBRxcUqCKArJgMCgUjM&#10;v7hyUvk/Ig+IH3M46THfRnyZdXLHP/X23vpSb/S2PvF6reTcvY2NjY2NTXJpdoU+IjfXobs6OgYC&#10;WbekEyYQczcRgeh4C7cgrKgNIjAzmBjd22WgW7sMjOjdH63cKRjQrQcAYECXHnA7HNX68odCWLNj&#10;CwBg2/692LZ/H9bs2II127di6/690CLQoqG0hhapnBNUKH0iPpNAZ6YFUp/aQ7tmDfdOmMnbQ7uX&#10;zJ8fasIhsrGxsbGxaTTNptBHeb3mgdChzirDuFsH1AQ2jBTROk6RR5S4yQZMgzGwa0+M6JOJEb37&#10;Y0TfTLjM6kq7LtwOB4b07AMA0f9HCFghrNm+FUt+WIuPV63Amu1bYGkFpTUsrcPKParYkUpM9wUC&#10;aiJnGLOHTp30bMixZXexd2HwCIfFxsbGxsYmKTS5lzuNGWMM7tXLbbl8t0HrJ9gw3FWVOAFwGAYc&#10;holB3Xri8mGn4fyBg5HRqnWTyhZL0LLw8aoV+HjVCnxUshwhpWApCxrx1nxihlbKz4TZ2skPlZTs&#10;9h0Pe+y2l7uNjY3NsU2TKvTe3lvdaYGUi4nwBBnGyaKqrMYBuBxOtE9Lx+XDR+JXp49C+/RWTSZP&#10;Q9lXVoq3vluEt5ctxqY9uxBUFpRSIKpU7cQMUXqnQMamuPQHS7zzD7egyEeMrdBtbGxsjm2aRKGT&#10;18uDrN09SekH2DRvF60rHc8AMAhuhwO9O3bG2PNH4yLPsKTLkCzeL/4Ob3+3GIvWr4EvGIDSulKx&#10;E0BsQJT1galdd558yrbNC689NlfrtkK3sbGxObZJ+h56b++t7ix/yplEeIUMo6OoeP3mdjjQr1NX&#10;jB01Ghd6hia7+6RzkWcYLvIMQ/G2H/HUv97Ayi2bcDgYCG8VCCBKgZgvtCSwZtW37a8bUZz73rG+&#10;WrexsbGxOfbgZDY28Le3t0oPpBSw0/EhmDtG9spFBKZhoGf7Drjn4iuxcPyUY0KZx+Lp1gt/vOMe&#10;zBhzK3q27wC36UDEuiFaACInnI43/AGeM/SeW9u2sLg2NjY2NicYSVuhDy7I72sazt+TaV4pVvxx&#10;7dYpqbgoezgevPJ6GJycOYTSdQdys5SKnkEHwufQLdUwa3jrlNRar12QNQSjBubgD5++hz998SFK&#10;/b7okTexFMgwbg2lpg4ZXJB/zcr1ezYdDw5zNjY2NjZHP0es0GnMGGPogK59Fcm/mY2+ERO7iMBh&#10;mOjRvgO8V92AEX0y62zH0grlfj8AIKjqj9+ydOP6Oq9/v2MLSivaA4Ayvw/f79xWb7sA8NqEgjqv&#10;G8wYd/6lGDUwBw+9+Ves3rYFQSsEIoJoDSYapqDfz+7faRyNGfORrdRtbGxsbJqaI1LoY8aMMTyZ&#10;GReGVOivRNw+1sSe5nLjvEE5eGzMbeFIbvWwZvtW/L83XgYALN24rt7y9a30mRjx3VKD5GgMA7v2&#10;wMu5k/HIW3/Hu8u/wSG/D0wUCUrTV2v9jicz4/IxY8Z8sNBW6jY2NjY2TUjCCn3Mq2OMosyMi0nj&#10;LWIyY+Ott01Nw10X/RzXnX5ug9srDwZQsvVHAECay52oWM2OwYwHr7wep/Tuh8ffeR37ykvDF8IB&#10;aRyi8c+izIyfj3l1zH+OVQ94GxsbG5ujn4Q2tEd5vWbR0o6XkMbbRJXKXAD06dgZM8bc2ihlDoSD&#10;txjMSdtjb24uG3oanr/jbvTp2DkuVjwRmaTxdtHSjpeMeXWM0aJC2tjY2NgctySkPXcFdl9M0G8R&#10;UVRBCYB+nbpg/m134dwB2UkT8Fji5M7dMP+2uzCgaw+YzLFK3SDot0qWZlw6yutt8Qx3NjY2NjbH&#10;H41W6EMfGO8h0i/HK3NBZqeumH/bXejWtn1yJTzG6Na2Pd6YOBXnDsiGGWNtICJDBP/YG9p1SQuK&#10;Z2NjY2NznNIohT7sgbszQ5Z+l4jbRT4TEZzcuTueu20CurZpV1f1E4qZN+bivIE5iI3ER0wsIn/2&#10;eCdmtaBoNjY2NjbHIQ02/46YktsmxDyTmHtG9syV1sjq1hNzbhmPLm3sWCqxEBGevXEsrpk5Hat3&#10;bInmbgdxOwpaC4cVTjz/u+kzd7eslC1D5sSJrpbqe+3MmYHm7jOR+20TCOhE0vSOyM11HHS5ms0R&#10;Zd2sWUFp6gxP9UCvjjH6f97lmNjKSvS51kamd2JrJ8w67j0QLHlobnnVZzTEm9fJ8ms3AJhu9i/3&#10;ztuVLJkaQmz/fuDg+kfnH0xW2yNycx2+rmnRpCAp28tLExnzzJkTXc5tgc6R98WPzv8xWTIeCRG5&#10;WOh0MTgLWn9S9OhznwANVOgjcnMdvvb8EBvm6Mg5cy2CLm3aYe6t49G5ta3Ma4JAmHvreOS9OAer&#10;t20GM4e935k9IWXNHeHNveVEDBPrTAne3FJ9DyrM+woAiLnUYWpf4HAr35onnihrSqWUyP0GWhnb&#10;ALzT6HodjIudVrBbY+slStaU/M2DCvO2mDAtxdoXGdMuqam+T7ze+gNKJIGByzoN4ZTgKc3R15GS&#10;6HOtDZdljYMODay1APHmrCn5Xw3x5i2NVdoqSI+D+bSK14sB3JosmRpCbP9u4bkAZier7dIM9HME&#10;fb+Nef84gNWNbce5MzgEzC/GfHRUWFYjcmmgIwEdEN7a/QRooEI/3MH8qWkYd+uKCHAigrapaZhx&#10;7S1JU+YtPMlvMjq3bosnr78dt/3hGewpPRgNPkOmcY0vgK8APNXSMjY3RoprQUv1HfFrsHyB1ZZC&#10;ieEoKxk0JfcrT8H47w3I3hUz5u5Pdp+J3K8OhhYhgR9+ETxgpLhGNrZewhDBJIIKBEFKomO6J3i4&#10;ePADed+xlrLyUueeprSMGCLXcIqr7mhQRwmJPtfaEE1XsGmcGX5HcbE3RBB+zwzLH3ij35Tc/4mu&#10;hAl9mYxB4XJ6T7LkaTCx/WvdKZlNm5q7kdO8Lfo+aL2MBBQ6hXQaOZ2DkilbMojKJVJNb9ar0IcV&#10;TuxIomfHhlF1mCYmXHgZTu9f+8SwsRxLZ88bS9+OXfD/rrgOU159CYeDgXCYWKUAyBODH5jw/oqH&#10;Z69saRmbEx1MmsUxYdjggWAaSERXEzOUP7BdC17PLrzrFQfo+2RuhyRyvwL4EulLAF+LjC/FjymY&#10;oQK6XAu+dqWEXvcUjvvUr2VrMk2rlUjwaPhONYREn2sdLQbFqghvIaIFFIxeYnILBBCAHebVbkst&#10;B/C7cFEoiI7I1OzxMWL7B1B3HO9GQhAdHZOK9wk1xCxST4jxloBg6trkqlOhe7xeJ8P6PRvcQ3Tk&#10;rLnggqwhuOGMUUkV0tO9V1LbO9q4wDMU1/34A1764oNojHliYqXUHz3e8T8p9s4pa2ERTyhEa0Cj&#10;8mihwV3JMCZoS02wRP6cfX/+c2Xm4aUbvS/662zIJowAIlXGlCiNDOMCMvgCHQyVu5hmDirM+6vP&#10;6Vtnj2vyEdB2kPwj+oFGDgGnguAOKzi5BxUKPRYCNBFR1oP5aSZ0qsOvA98+tuBQXdtQvb23utsg&#10;pTUAWODDNe3Tx+Lxjk83oVODAUP5XGXlaUit188jto+D8B1K5ndmlNdr7gzsaeN0KcPh14E97kBg&#10;00MvBRqz9UZEdNKDt7jSkGaa0Kl1yenxep3l2MgAsMn7UgAEnHLf2NYhN7ss8OG6fv9jZbXAh8lA&#10;rT45dSp0Ce76KUzzJokxtQ/q1hO/u/rGBt7ysUmp34egFUKp34+2qWlom5qWlHYnjb4SJdt+xFdr&#10;V1XspwNsGKdqv8oF8PukdGKTEKIFoq1whKPwd/7qtIB7ylDvPS8v8z5zoKXlOyYRgSgVtkYRpZmm&#10;UaCDcndawH3f0Knj/m/ZtOe2trSIxxmri6fPGx/7QXZh3vsAXQgARNxuyOTJacuffLI8towAbQbe&#10;l3ulBPUgRTxIMW0deF/uoqHeez6u+t0f6r2nrQoGh6SJO0cxjwQAEb1q4H25q4ZOHbe46jONlBfI&#10;WYp4EEOXpgXcJQR0RS2RuGvqI027Fw0uHL9KhVBc/MScHYkO0IgFuQ7fRsqE0KkMGqlC3EoxbU0L&#10;uLcMvC9366Dfjt206vEFS+trxzN13GkD78vtzgF0F9KtFfGgiJw5hfkrXb3Vl0vGVjricWjPz9K0&#10;uzsAeKbkbVL3adPPPBIh6i6iV+UU5v+3ah0AGFQw4WSGOiMiq4heRUSdUQu1KnTPpDvak8s5IzZz&#10;WorThd9dfeNxbR4HgD988m/sPHQAK7dswo1njEqaNYKI8MAV1+Pm+U9iX3l4QiZKg5geGPxA3j9X&#10;PDxvTVI6skkcAcSyQERp7HTPCgWDvQZNHfv0qmkLtre0aMc0ItAhC2BKNRzuWaFA4OKcwrt+u3L6&#10;rEbvbdrUAqFaJEoCfyiQCwGEJ1gp/r4A4rb4mPkU0+16Q0QArcMNMSEUCD4xIjd3asRDPHPixNbO&#10;dKuQiO41nG6ELdkEpvBvW8gfeHvwfRPzVzw2cwsADJk8Oc1yBguJ6F7T4Yhu6hMRdMhCTWbjIZNv&#10;SrOcrcJ9uNxAhWUY7LiRiEAS+OuQyXm/Xv5kYl75vh/MawD9tOF2dYYWRA8fEQFEUMFgeNjqwXS6&#10;F4EoPKZAeNwEgMNxow6F4PvBvAHA3yLlRfQUw+U+DQB0KAinK6XCSihgNqFDVrU6nql3nWaQfpld&#10;rszIc2EmQAt0qOYtptrNHinOX7PB0U1ypTWuGH46so5z0zgAzPngn3jjmy+xYdd2HDhcXn+FRtC7&#10;QyfkX3AZ4uw6RG2UhcKkdmRzZIhAB4MwHI57DTF/7/FOOrEjJiWLinFlh3m5QL3tuX/82S0t0nFD&#10;zebintFXRHAaoWppKkUElj8QUoGATwdDokMhqED4u1/WBkMi5Vzp1jjD4bgXEIhlQYVCPh0KlUbK&#10;s8O8XBnWvBELch0AoIzyyyPldciCClkhFQzutwIBnyhV4yawZaZdG60TCEKFgvtVKLhfB4JQ/gDI&#10;Yd6gHYn9Vo6YktuGoBewwZ11IAgdCgZUMLRLBYM+KxDwWf5AiLhh0bktf2CnCgRhBQI+FQj4VCjk&#10;05YFHQwCEBD0Ao/X64yOMXBYB4PQwSCIGMofEBUM+rRSFT424ToDf3t7KyB8soxEvUzMmToQhLas&#10;8FgEAj4dCtbqYFrjCn1QwYQMg3CXxPgSdGvbHr8ZfWXDRu4YJ8VZuUVRFkj+Vt+YkefgtW++wKpt&#10;m8Mzw/Df4Q3ZD+Q/WvTw3FVJ79AmYXQoBDLN6yUQ2ExjxhTaqXCTg1gKxNxflHot+/6xZxU9sqDu&#10;fMg29UNIH1SYF427bRKdJMB10eui99Z0TFZEDpLIQhBKwdQLWq4GEetQCKbJowEsGTJ5chocMjWy&#10;MtSitxCwkEQOaY1LiOkMsRTYNC47vEGyAXwnJLdVriSllEReEdBqIukuwLUUO9mIYPB9kToC+YYF&#10;L4f7kxuJ6dQKi/Et5PVOEq+3UR5rAaHTYHB6xB8MglcJ9B8AWSAQBG0lZDXoaBoR/gKR/gRahYpF&#10;ukDOIaKzIACY0xHc0R9ASdW6ovUmEnwFwjYRPYJA50bqOJR5AYA3/e2NocScGc1gquQrEL1GJN0h&#10;6AHCmJrkqlGhG6R+A+I2sRnUJo2+CqnHuam9Jr7Z8H3S22QiFFw+Bv/z/DNQFQ+MmE1oXQjgpqR3&#10;aHNEhH9EZHJWv44fA/h3S8tzvCBagw3uLIpe6Dcl9/Km8YA/ochmIOoUxy5XXxUIVp5fU/JYjbUI&#10;i4umzxsbeespyPsxomwF1AcAQg5fNjO3juoEogeKps19EQCy7x/7MsSxDiIVEzU6G8B3RDQq0qaI&#10;vF88I7aP/CGootCHeu9py8QDIwtJIppNgrcBgA0qE5FTwzfGbbOwvweARgV60UQq1pYuoM9FdJGG&#10;fE4wS1fNmL23oW0VTZ/3G/J6OTu4pWNIzJSwWLyOgLMqbhjQ1AU1KXSSeUXT5z0GhAPsqBDthEjY&#10;euXgAeGbl4uiWxJEINO6KTLp9dw37jQyqEaFXs3knlk4sSME42OVeb9OXTF68DERtyHpUP3bKQlx&#10;Su/+OKV3/0ormQhE47qhD4z3NEmHNkcEMTORzIqYxGySg2gBmcY5buJ7WlqWYx0iTjFMR1/DdPRl&#10;w+yr/AGg8vflreJH5z1ZY0WBo0pL0VUMETIBgCmUGqsTysvL34y8LnpkwXqI7IvWAToCAJidMe18&#10;EN9F9f1+5fOfGrevruVqTZivCfNFq19VyiuA39/ovV+C7IXWQeLwb7rhds43TGOpQfyRQerl7IL8&#10;/MEF+X0b0lb2/fkXZwV3Pa2143WD+WOT6BMWPFylvxotCCSUEnm93Dtvl4jeX1mHU8MvuNJMrPWh&#10;WAsWEVJrk6uaQndB/QbMrWM/yz1/dLOkNT0ag8ucPaDpggNNuPByOIxKIwkxm5bSU5usQ5vECUf4&#10;6+9kxy9aWpTjDVEKROQdEmMutkkALX5tWT9qy/pRLCvuGFSa07xJgIb9wMYoW5GKM+qa4+pufObF&#10;+JMfguJYSSKVoyhsqK9bIcR5erHLeYXhdl1ruF3Xstv9EzIMRP4F2dVoB+KiR59bDtALovQeYg6f&#10;vmACO4w+ZJqjDbdzjgLm9vbeWqcpevDUCcOh8A/D4ZjITsdZzNwboK5C6NBYmQAAREuiryNKMF4Z&#10;bm5oU3FaesSU3DaAzot9EJmdu+GSZlqdp7tT6i/UzKgmDCwwvHc/jOiTGb9KF4zx3Du+S5N1eqxC&#10;ADE3+h8qvFeTgWgNzTyRvN5mi5XeLDRibKPjmaQxrZSBYAlNpQZ4GCezz2b/l2DK6obdj6yHlknQ&#10;Mgmgl2KfUWnAuuFImhZQnNxZ948/qUqRqAM1ScWEIKZ/YRoe3yBVm1xU7UMHQkXK71+kfIHF2h9c&#10;LJZaLMpaJMpatDbBwE9FM+aOEy33a0v9XYesT8RS30lI7RFLVTj2GZek+tL61dWGFjUZTG4dCkFC&#10;oUOi9f8K43GI/C22HDE3bAJVzUICIOZ7IkCc1UBg1BpSOW4P3Q+6AlS5T6K0Ru75l8Kg5vn96t+p&#10;K5Zv/qFZ+mooJ2UkNSphNSZcdBm+3bgWoYoY+cRsaIeMA+Bt0o6PNTT8QrpR509F4ABJWxI42OFw&#10;ikj4qMgRWILI4GEDA3v6A0i+c0VL0cCxjYwnAJDAwc7wmIa3i+SIxjVcV67NKhz3MKY/V23fsSkQ&#10;0ck9wtIACNSEfdLOokfnvg4AOYV3f6F16LaIeZYh15DXu6CxjmQRDKKDwhw9akZaXz+4IH8+hVKD&#10;4iwfDuaOkb16IdkOhMeXQBVBPGTEEG9eJ5SllcMd6EQk1VZvhqjdQo6YBY5+XSz1pnDlyp00HAab&#10;CTtzDZwyrrc74P/7smdenO+ZdEd77XJlMskNACYCYWdNk62uQJzFIQ4BTqLK7/qGoulzbweAwVNy&#10;z9VkRPM2KK0S/4MQHKrM58Upnvvv+onpdy1CenkaCXrUNu+NU+hCdGuMoOjSph0uzhlerVJT4XI6&#10;6y/UzFzoGdqk7Q/t1Rc5PXpj6aaKLRIRMHB95sSJM1oiM9hRzDoCHmhMBQGlCZBJQLq2Qh4BdScg&#10;m5gp0ZCOojQMkjEAHkmogaOTBo1tZDwBgIB0HbIyIWgnQCeC9CGH6RSV+ISJmA1oPQ4VP65NjYBq&#10;3lNuSog2NlXTErOqWzn92Z2egrwPAbo8fI3OHXwEE9FDrsPF6cGUHSDuAhGQ4G5FksGO8jIRuiZq&#10;zRdRrEJvhV/TF2C6pOL78HMryLvYUb5DNA0D0L9qHyseW7AyuzBvL0AZAACiO8VhOhmIbh9oA+mK&#10;OADg60Tuw2R+xkpNKcspyFsLl0MbEEsgzoiCJGaEQkadUTsJFGsd6O4pzLsBQulEfEZcQebRAD5L&#10;RE5L40szsvEhAoj6o3aUv6iD3IVY17o1FVXog++b2ANh78SKNgTXjTwXnGzTWh0cjXvoby9bjF8l&#10;OcxtVcaMPAdLNq6LjjUxn2ymhIYhwS/tcQlh18rpc9+sv2DteKbedRppdavW+mJm7pdwnGbBJTie&#10;FPoRjK3He0d7+B1DhWi0WNZZJDgDzJSQUhcBCL/InDjx3uaYzJZMn+tt6j6aGgJMivg3aR23QGOR&#10;F2Cal0MEROQIKX0rED7DXVe9mq5t9L7o9xTmPUJa/55MwwVQF8M0JoMI2lIVAWkALfrVFY/9YQsA&#10;EMmL0DKKDMNFgEkOcxwRQSoiCEaCxmilY/fsn2WDw+Fpibo5TKMg1nRvEGD5At8CeKjWQWEmivH5&#10;kpjlrOFyXlHRdnT2I1qHT7IQQ1vWZm3pdTW1EzNAbwB0RcUOSkfD7fwLBJXBkyqSpjhcroKaxjv2&#10;fmu7ZqR0WiKBnV+ywzwTWoOIe7PD9HJF22KpaD+xRB+kMtSNROSI/CG6HA5cOnRErWN2orB2x1Zo&#10;kSad2IwamIN0lxuHK+IFiNYwDPwKtkKPIknYeyyeNmsxgMXZU/MvF62eAnH/hBQPUdaYV8cYC689&#10;Ps6kH8nYFnuf3wfgIwAfZd+f3xMKD0Drm8HsSmRsibmb0SqQA2BJvYVtoIFNrFWX8GvaFHut1O//&#10;OJ1oGQjpAMCgYQ2pV9u14unz5mQX5PUTS18CQk+lYr/+shMa32gy7op8krVu76sl/TJOE61/AaCd&#10;BIKVZYWCIHGG5UJ0xWuGyp5Skj4ITGcBaFeljyCA/UT8ZZ1jItZh1sa6yvcqevZe+YMlFePRLr6W&#10;BAFZT4Sn1/x+/p6a2ongU+ofKWy8JSJnAeRUh/3h+kI7QSiDoCcI6cofiHqvx45p7P3Wdq3Y6w16&#10;pt71a7Gs3wMYBIhTKQUIygDsrxi79gDFBbyqnJmJvjjWLp/VvRd6te9Y17idEHy2ugg7Du5Ht7ZN&#10;Fygs3Z2CM/oPxIclyys/FPoFeb13J7rnZVM7RdPmvp0zNV9r0X8mULv6a1SBqP2a5Z174VocXQ4f&#10;LUzRI3M3AxibXTDuELTcDWpYeuZYRAsMMi+FrdAbhAjPIdZ/AwDRvC/22sZnXjyQM3XCnYAOx/6O&#10;cb6qq15d14pmzJuUPWXcKE10ZuznBtHylY/OjUsLuzAchGlSVuH4rwHdP7asaF1OzGkAYElobeTa&#10;8if/XA7ghqzC8WNi6wCAISgD03pTjMV1jgmc64h09BikiLNSKYser8noVFPbQTL+syYmFHHVdiKs&#10;f3T+QY930m0c8N2oSNIj9UX0ihA5djjFOlMRugAc7Td2TGPvt65rxdNmLR58353XC5tXx/SzQyAb&#10;iDkNIjkCuKH1J5E6JCIYVDAhg0lvJ1Q+8N/+7BrcfNZP6hq3pHPb8880SSCXI0FpjdvPuxjXnHoW&#10;eneoNSb+EfPxqhWY8Kd54chxAIgJ2jQ8xd6ZzeIglD1l3CgwjypqBjNkdmF+o5duAnxSPH3u+cmU&#10;w1M4fh5BxiVUWcnoosfmvdeQos15v57C/I8JGNUcfdVFTmHeKyD+ZSLbaCT478oZcxscEja7MN8L&#10;4MHG9lM0fW7z7Sfa2DQDHP6PdTERRZW50hrnDxrcclIdRRjMeOGz9/HoP1/Dx6tWYH9502Q5PbVP&#10;JtyOSqfAcGbj0IkRa7eFEIXZIpKQ2Vyb3D3Z8hxPCNO9IrrBkbdi0SRZY159tWFBtW1sbKIwABD4&#10;/Nj9rm5t26Nn+8TOyB8JR6NTXIQPipfh139ZgNkfvI2v1q1Oeoz3dHcKcnrGH+0UyBm1FLdJAiWP&#10;zSkGUYODNsRiQPokW57jiaJH5m4W0P8lUpeI261Z/tnxnwXKxibJRJxhzor98OwBLRN9NNVZa972&#10;FoWI4HY4EFQKL3z2AQpfewlzP3wHvlCw/sqN4MzM+Kh0JDR8lNfb6H1Im4ZDRF8kUi8aQcumVsg0&#10;XkwoAI0ILGXlJF8iG5vjGx4y+aY0QOIcBHJ69G4RYXplHH1OeLE2AyZCqsuF7Qf2Yd6H7+C1xQnp&#10;glqpOu5kcLd9gV32SqUpEW3noG8iOnDGItH6QP0la4CMqpHIbGxs6oGDzvQ+YIrN24rhvaud+W8W&#10;2qamtUi/teELBmApC75gAEGrMtqeyQbSXG7M++hfWPLD2jpaaBw5PU6KCzUrWiBa22cHmxSyLSBN&#10;xCderwXgm0TqElTv5EpjY3P8w4ZgWOwy1GRukf1zANBH0R560LJwxfDTMXbUpbhi+OnI6XESQio+&#10;hO7+8jI8/d6bOHA4OdEc090p6NIm/hSVJrL3apsQiiSSsGkSuIb0kQ1BJD5+tY2NTf0wqoTg694u&#10;Aw7DdjAddlJfPPyLm/CbS6/Cw7+4CVMuuxYDuvaIm3QYzPhmw/d44fP3k9bv4J694yLQ6pMAACAA&#10;SURBVN4zcWbSGrepAbHToTYhGtSonNVRmBsfH8DG5gTHFKB7rNtK/87dWkyYo4mbz74Aaa5wDoA0&#10;lxun9j0Zd198Be5/7U8o9fui5ZgZm/bsSlq/VQPYaBJboTchWmQQJeC4RbapvkEIYUMih71JtL2q&#10;aACewvHXQKueNV4kPiBadjgc5urlj8yygyCdAJhENCD2gx7tMlpKlmbH0gpaC4gArsgoF8n73rlN&#10;9QXCBVlD4OX435l+nbpi/IWXJU2m9umt4z8QOXEeSDPTc9KklNYuSshHQQOb6i9lY2q1T3MCullQ&#10;ZwpLmwgyxUxNqTG/tfL5NRn0o6WsZdlT8l4uenTe680tXTLJLJzY0aVD50beB9jxWaJpVI8WPIXj&#10;skjTIADQ4N0lj85JKJlLBFMgfooJ+Xo05iRvKvp16op0lxtBy8Ku0oMAgAOHyyACtKvBQW/zvj3Y&#10;W14aF9e9T8cuyEyiVaN7+6r6m05OWuM2cbR2Bc5jgzuLTiCamVZ1hp+0CaORWO5lMrhrsmWpSs7U&#10;CU3mcBpiVbr64XnNcYKiVPnDOSDIYFB08iQg02RAejNzbxWyzswuyP+xaMbchJwUjwZcCJ4szHNj&#10;3l+NKnHRjzWIjJ8Jy2QAINFfIsHsbBFMVEmeHjEznwj079wNeT/5KQ4HA9hxcD+CloWChS/C7XCg&#10;T8cu1co/896bUFpDAVE/g1iHOC2Cr9etRs/2HdAzwSN4VZ3iiCvD8dokF4JMkgRc4kTE8kM2Jl0g&#10;myiJTLIaixb1bFO1bVr0HYAJTdV+TYili7SoYgAgphQITiGTu+uQBWbuJErNAHBhc8qUbJi5U+R1&#10;wtkSjyJIJIUq7kmLHLHfiMls9I0dmF4ZneoofnyxYdcO7Ck9hOKtmzA65xSc1KETlm5cB7fDCX8o&#10;iFLf4TjT+zvLv8GALt2hRbBxz04IBL07VI7X9zu2YvrbC3FSh4742ZDT0LN9B3Rq3aZG831tqKpf&#10;0qPH8f+4wlOYN56AC2MTEjUUgqxe/+j8g00g1nEHE5tH688um+aZ9ZdKDG01/10T8K47pB8HAJ8D&#10;qQabpylL/Y6IBlX8xv9kiDev03LvvKjTT9YD4zINxR7NFDXNspZtRev2fCELK7MJDp06rntQGz0A&#10;wCDxKaEUMioXg6KwoWTGnEWx8mQ/kD9IW9Q6tlxDygOAgPavdnVYlx3cdY5m6uYQ9RkJ58TqKhLO&#10;ySoYbwFAyYw5izInTmztSFODogVMtY8s6QfDDP8AK2u/GTr8+WGjXTu3YfXTTJWmVWXtL54x/981&#10;jWvWA+MySYw4aw5rKV45fe6K2uSHqfYZirvF9lH1nrMKxo8kQk+quCcStMoqGD8SANiUQ0UPz11V&#10;kzx1YVad5bROOXFM7pv37ob3//6CtTu3YduBfXjoql/h15dcCYFg/sfv4sc9u3Fx9jBcOiT8LNum&#10;pOH6M85DRlor/PqvfwAAXD2i8jfh719/hrU7t2L19s1YvnkjerXviM6t2+KXI8/B6f0Htsg92sRD&#10;Y8YYnsyM20jwKJgooQkT4aOkC3acwqLX6cSs7k2OWE0a7C+5YSQbAqFsSUXqzwp+zC7M6wggbKZm&#10;oqBP+gLYBQBZU/MuZc13aUg2aUR/+DWwNatvxnuZ3onT1npnHgIAS9GlzPoOANACH5OkQFPUz4FI&#10;1ucU5v+lyNlpTiRDpFi4i0kPjy0XWz576oTni6bNfj7yWbQ8ABFsHRTYuVUTnUtauluaCkByV+wE&#10;XCB3MUlpxdvTTbe/P5NRaXWxeB9I+kFL2NOYeJ/laPWZE6H2GtSPtFTmYyDel1OYP3vl9LmzYuXM&#10;npp3B2u+GiSnxn6uRYqy789/t+iRuY/XJD8s3qcJ3WL7IJL1WVPzHiqZNu/d8OPQzwooJieE9GeS&#10;Z8Nt0VIA+VXHrT6qeeoeTWfBm5qQtrBl3x60cqfg8zXFAIB2aekAgNXbNuO9ou9gMkcV+nWnn4fT&#10;+w3E3rJDsJTCNaedjeEnhb+rIoL3ipbCYZhwGMDe0kPYeXA/tBackTkIp7fMLR4/0JGFWh0yeXKa&#10;ZZaPzOqfcakI5RFTWoL5umFp/c8jkeVEYtmjz23MLmz075JNAtSY117RchgxBVj6APh6UGFetiH0&#10;LDvNTBEBm2FVIEpBtHQAyxBXIORHRRY7Yu4Nk8OrR2KQEe5KtA5PjJg6SMjy5AR3LgPwOQCAcKrh&#10;do8QrcNZJIniymtL9fPcO/6fxU/M2REuL0PINEcCACwFw+UMlyVALNWfnY4sHQxFb41dziziyltm&#10;NtpG6wPRe4IIdMgCCB3YME6GCMAMIoKIQCquiaWmD3xgwierH569EgCyC+86S0DPGE4zLXaMtGWB&#10;QKPEss7xFI7fUDx9zmtV5SdmRGQTpSEqfM8cUs8OmTz5s+VPPlluuN0jtWVFJ5ZkGK3Z6RgJAJY/&#10;kNApDxOEOLOuwUfnbLopIBDMir3w7Qfi0v5i/IWXYdmPP8BpVs55bj77Auw4sA8frVqBB6+6AZZS&#10;+MfSr7Fxz04c8h3GgfIyMFd6y0fGsl/nJvfvOf7R0t0zdfytiVRlLZniRDeATmHmHBFBIsocALTW&#10;69Oc8t+EKtvYNDeknbF6npj7AgCDbiaTM3XIAkT2qZD1FgAIMJIo7HUNwq/7Tcl9av2j8w8KxEKF&#10;4hGogwjKEgCbAfQkw7ggrKQ5XWl9CyoUOgkWWX5/MNwUNolQORFOBnAuNMDMHcRh9QOwo0K6YFS5&#10;EQFag00Dlj+4mwhrdSBUBEJ25F50IFQkJIei9wbRsVYXFVJFAimp6P9aEJGoqEX6O4gsF+IMZrpc&#10;lAaY0w1LXwdgZUUL9xNRWniMsF2FrIp0yXQJCF1BZJDW0wG8VlV+EbUHkOUANoNoCAjDYAFkcmZQ&#10;Hx4F4B3L7/8Sgp5E1BMAROuDlt8f9oEQ+q5xDzqMKRohokrHqx0H9yfSzjFP1YnM4J59MOHCy7B6&#10;+xY88tYrGN67P346eAT8oSDOyhyE7Qf24ZWvP8Ou0oPYsGsHmAgdWrWu1q6lVZxXvE2CEPUjkd8n&#10;UpXdzvYiUjlTTlQEwwCFrHlLvPMPJ9yIjU0LQhpuIKzgosqNML94xnNTASCnYNzZOuJpTdwqjag/&#10;gG9j2xBgnZh8N5UHtkuaqytb+jUQBkIEIBoVLWiYT5tKG8pgZQVDpkMpIjf30ULnAhVObZZ2ogZE&#10;5KCErE8ALIOBYisY+K9huAwC5sfIMYvJWFrbvQowK8TyDgA4BKkEip4vFk0TEQyWUGpqO9HWEAC9&#10;wpN8GQIA/abktklhPi9msftI8aPPzQMAz5S8PABzIAIyjcxBU8d2XTVtwfa4cSa8qwx+jMoD2+F0&#10;ZYHkIyI4RGmwScMBvMNk3C2QOwEZGxlXJuNuAAgZqhQJYALyPUDR9Gpb9h7TpwCSyg1nnIfvNm3A&#10;b/72R3xYshzDevVFt7btsbfsEO55eQEO+X3ISG+F6884DyYz3ltZ/bvVp2MX9G6Eo6FZ9cyuPRkA&#10;ABDgIOb29ZesjgokYTuTALGsYsPCn4+8sROH7HvH9oPDjsHTUpBmkZi1iibaB4RN6JX+U5TlmZI3&#10;AwAUwNFfHBEokTbV2gQOFj88p7ji7b7swvz/ABhYUSeaVMc0eW9IWWOgVS/TpO7a5BTSpOL8UJlr&#10;NJUJsM4QTFoxY+6GyGfZ9+UXIebnkTSKVs6YvaT2e0fR9zOe2woAOVPzvxRBVKEXPzonkllrX3Zh&#10;3r8BGhuuRK0AII2M/pooJWLJE8hIz5S8XhWvu0aOeovSMDQPABCn0IWwpqRyjL7wFORF9SxpbQLA&#10;ymmzl2QX5o2O+AUQcHDltNrvpyGYRLQTQFShn0h76FUp9fvQKuYcvsEGRvTJRJe27bD8xw34dHUR&#10;rjv9XOwtK0V50A+HYeD8QYORf8HP8MOenTUq9JMyOkX35RvCht074j8QSSxb1XFIyx5TIZDGfcuf&#10;nJu8sIAnAGyiz9Hq5X4ioFmM2DgjRLIOiP9bYqfjCjKMK8LvBDpQuU8turpFq+pePRHtkQq9QRSO&#10;oDhk8uQ05Qz+LyCjDZcrJbynTAAIVnn9Bi4CDsYq8/CH8dsH4fd1NVJ5XQR15ObmzTH7zhoAlEgb&#10;it2Kdrtuju7Xax3ek4+0zVhfrUmJP25MTDsgFXqWYluujDhZow9EIzEFYsU+8B0HW05/tLRp+se9&#10;u+HpHp+t9Mu1q/DDrh1g4uiRst2HDkYjy52U0Qnd22VA1XKgee3Ordh2YF+1kK61sbPKloeghi+L&#10;TbPCDgdUIPBM0WPPvdPSshxraGErgZOBNkmCIKOinuFEYOhqJlgVCO0CQjWv5JS1r8bP45Codoso&#10;Pcvh+7nhMK/SloIOhgAtiwWymgSHwTQuWl7XukKvrty0JjSJj5fUa0LS/sBuAdX4I188Y+7mensQ&#10;GPX+GcQp+sQwSWgtCBdHPmjJPfSDScpa1lBEBJbWsJQFS2sc9FXvf+mm9SgP+JHidOInWYMBAB+t&#10;Wl7ZRsXMrnvbmiO0btsfdqK78YxRDZJpd2n88WY6xiMhHeuwwwFlhRYaxL9raVlOKOxJQKMhkmiS&#10;Cc+947sYTowWptuiQ6l1WQjGWiAcVS6yh87A68qgVwwt1UZdH3auq9aRxJ84EcHZlV3o9QDALNnR&#10;VaxgtyK5Paj15lM27C8r6d8hqtA1S8O9uZ1mIC43IummUxjK2gfDGXWeJcJLBFQ73dIo+etD6zqs&#10;CA3DFJbNFPMc12zfcqRtJsyP+5pXd7kdTnRq3RbZPU5C/05dakxM0yG9NQ75D+OWsy9E17btEQiF&#10;sGxTpSVo16GwAq7tdIDBjMXr1zRYoW/YFW9yJ8iGWoraNCVUocxDoVeEaMqKGXNOTG/RI6TqHm6D&#10;0dL857iPcbTQNdmFeb0h5CaHdFIap7BhdBatQUwQjfdXTZ+9FwDE0qtB4X1vIQwjLasUUM0WXjJn&#10;zqdVPyOgl6cw/y5SshsGZUHwk+gETMJe5SJClZYBOE0YXU2mjJL+HbNij1WRQZcBDYvroBSvMbjy&#10;hArByPUU5p8OAMVVzo8fKaa0Wat0eRmI0gFAC04Vwuqq5VhwRAqTCEZkl5sIAzxT8+6D0GGQXlQ8&#10;7blGh5c22ZIfxIg1ue9Hqc+HVi0QYKY8EGjW/tqlpeORa25C93YZ6Ny6LSJZtz5etQIDu/VE1zbt&#10;MGpQDp6+YSxGDcwBALyy6DMc9B2Obg98unolHrjiujr7KQv4GyzT2p3b4t5r4kZHC7I5MiJmQxUM&#10;PQ+tHi55dH5iKUBtIEZde5d11EP1H89kw866t2CPBB0MpjZZ47XAhjGCDA4Hzag41QEI2GFCB0OH&#10;iMgbKUvQc8jhmqWtEIiN02GpoSDE/QBT2Oz9x6r9CKQPQA/DoIMAeoZ/DAVsOqADwZcqKn9LbIRP&#10;lRC1EdFzIAgISU9mqgztK7gJwKSG3N+qGbP3Zhfm+YBwVDsN3AIgskpPqkJf/uST5TkF4/8Dk68W&#10;S4Ed5nnaUkOrlhOh/wJ4L9F+lMg2gzk8HsQZpMUrhACEnwKQgEJ3OL5RoqOzHoMZ63dtw9CTmj/Z&#10;USJpLI+EUr8PWd17IcVR+Yd9OODHE/96HecMyEbBZdeiS5t2uObUswAA/175Lf73s/fj9vq37t8L&#10;ADjkq93Ro+oZ99rYXXoQBw6Xx7Uv4bOeNs2IaL1NtH7Sb9Ff1j8533aCOwKIaaAkEsCHaE/9pY4M&#10;HQg83WSNM1U3VTcBBKSyq/rEhJhBpgnl8x8UFfoYQv+7ckZlqFIL5t+MUOh0MvhXZBogZjcI7kgA&#10;GDBBHa55IcKGYZLDbAOgTcVRNYhlQYdCfxH33rcBIOBwvO8KhJYZbtdQ0RpgzowEo1GH/QcNt6uN&#10;KA0QOtR0LzpQ84RIgDmm2zW5YrJigrlNRG8wi4HYsQj4jJiKLnbXMoGLuRbbL5N+0ApJZzPFdZZo&#10;DcPJbQBEg+QQM0LlvugpgDj5/cG4iWxt10zleFvDmsEuZxsoDZjkJoPdViBwNhLAbGdmbN4d3Lmf&#10;QNGA49/9uKFFFHpzU+b34bmP3sWvL7ki+tnHq1di/a4daJ/eKq6s0hrP/uct7Dp0IM68Hnm9ZV/t&#10;vz/bKpR+fSzduC5OmRMzHH71VYMq2yQNDblulbvLfyMhLG2OAJG2CdWjpk9KlOZyeJuqbX+Zs0nj&#10;ylYiL2q///NqHzPtFI1drGmPaLW66IkFcc61q2bM3jv4volTNKyPxfIPEqKciksbSKQczBuIeHu1&#10;dgFopTZD608A6QxBGUF+APEqVuZ7K7wLgwCw1jvzkGfquFzlD/xMgGwQ0klkJZg3kMImFfBniVAO&#10;IJ1rvBeiGp2BGaEnVQC7KuvSThK9CwA0uzbC76+MVWG4NsZU/Vj7/bV9pyqvxfS7fPq8Is/U8RNU&#10;wH+RCPqiMpHZBhIpF9BKEolJoxz7LPjj+C5qvrbisZlbcu7L/5X2+8+PPAMKykoIimqRtU7MT7xe&#10;K7swrxiodGz4ev0a3HbORYm0d0xBRFi4+HNckjMMWd3C3u1frl0Fh2HAYcQ7Pi7dtB4/7NoRjSxX&#10;lR/27Ky1H0trhJRVrc2qLNrwfdx7UXrt8ifn2SvEZoa1HLKVeXKQyPnkxtYT+iHZslRlUUWc8mMZ&#10;t1O/dHCfq9oPy7pZs0qlHtPIisdmbgHwx8yJE1u706UbAPhRvhfl6YG1M2sfGwJtDJIucImjFUEF&#10;feWOPTWVL5723OLMmROXp2y3ugsMp7+ctkXKEdG/Mgtzu7nEEV05xd5Lm/YBq2p7ALBy+vM7iejJ&#10;SN0AhUqlzFkKAFlDztn43eefR51Xh51zTtRpLlBufgrg65rajL1Wtd/iaXOWEdHy/gW3dXAjLaOu&#10;MaryLAINvbbysbnvZE6c+Hn0GZTTtu7t2ycUvKqiA/ovYhT68k0bYGkNs5nDwFYLqtIMHCwvw+Pv&#10;vI5nfzUWbVLTsLkWx7xlm9bXqsyBsJe70rpG5zgCsH7XDgzs2qNOWb5eF79tKET26rwlILodwMSW&#10;FuM4YXAilVik5bxzjyFqjVo4c2aD26hQTA2e3AiT9f20cMCWetueODMAoJpjb8VkI66NhkZgrKku&#10;ACy89lqFa6+t8T7WzpwZQBVF2pBrMf3tRj0njuqSv757a+wzqI2K6PH4KDYi2SG/D99tbJYtoDha&#10;wsOemfHNhu+jHvbf79hWrcyGXTvwf9/Wrltf+uIDZHXviS5tarculvp9tV4DgN2lh6qZ7QW6xhnl&#10;iQgxgV3ORv0jM8EJIuHaflNyq0XIsmkcQ733tAWkWurMhqCZajT32hwFSPXjbTZHByYAWCrwlUmu&#10;AwDaAuEAL198X4JT+57crMLsKasM2NKsEEU97Hce3I80lzsuL/m0t17BhjrM7bsOHYTTdOCyoafh&#10;hc8/qLHMgXrO2L9f9B2USPT0BxkMQxlvNP5mjk9E6U1aBRsVdpUgZ4Dogsb2RcxdXFpGAfhHY+va&#10;VGKFAiNBnJJIIhxS1qb6S9k0FySUwqlhXy7L56+etMLmqMAEgNWP/7HUU5j/MQFXRS58VLIcd118&#10;ebOawVtEmSMcYKZDhRPcHeddgr99/SlO6lAZf/2jVSuQ5nLXWNfSClcMPwMAkOKs/YTOpj11b4W/&#10;s2xxXCwNUfq7oumza9+YP+GgH+GixxpVJYhTifmCxoaMFS1g5omwFfqRIXRZXCrHhkIEp2muqL+g&#10;TbNB/IIuPxy2GJqGHezqKCXqTEGEFwC6KjKb3rh3F5ZuXI/TmnmV3hJ0atUGPdt3BAD8fPjp+NvX&#10;n8JVsRr/duM65F/wM7z0xYfR8loEIgKDGVndeiGzSzggTcm2zRCRuON3IoJSvw8hVaOPB4DwcbVV&#10;26qcTiO8nqz7Ox4QJqvYO6esMXVG5OZ+4c/A9wAa/SUW4JyB3gndVntnV9+DsamXgb+9vZVpOH+Z&#10;UHIhrYP9h++199CPIlZOn7UazRAbwObIiC6J3Q71oYiORsPSInhz6YnhkyUQuBwOFG3ZhFnvvwUA&#10;2FSRde6tpV8jxemKmuBL/T64TQcy0luh1O9DqtMVXVlfM+JMGDEWjYiT6dM33ImfDxtZa/9vfvsV&#10;AlZlQgQyDBiaX03mPR7zJLBvt2T+/JAQ/TWR7ojIwQF1TSJ1bQDTcOQSc8dE6gqwZOG1C5vp2JeN&#10;zfFDVKEv8c4/DEH0fBwB+KhkBcobEeXsWGVP6SEcDgaw5Ie1+OL7EpT6fehakUzltnMvwsh+A9Cv&#10;UxeICKZdczP+cPtEzLk5H9OuuRnf76h0tjxnQDauHhE2v2sRaBHk/eSn+MWpZ6J7u5pjvSvRePnL&#10;j+NX9Zb12QpXh+b3SjweceAvVMfphFoJ+zOMq7+gTVWGTL6zj4DvTSSgDAAQ0RGlkLSxOVGJO78o&#10;op9l03F1JGj/Id9h/P3rz/A/511cY+VkErtCbW56degEp2liX3kpRAQzxtyKS7KHYdmPG7C/vAz/&#10;XLYYe8pK4TId+OXIc+GoUBBZ3XvhQHmlFdhghi8UhNIardwpePDKG3DuwGzUlWnivRXfYtehg5XH&#10;3YhAohfY56CTQwk6bsiydn5CRKMaW5eAgYMK8k9ZNWPut00g2nFJZuHEjk6H+QIb1Cka3rMxEEE0&#10;3k2+ZDYRMgsndnQhdCdAJwOABm0jwcriGXP+VlsdT+H4BlmrgjA+XTt9Zp177J7CcXcKjD4AAJGP&#10;SmbMrdmT+Cgnq3D89MhrU+T5auleW4A4hZ66H1/5M/S3AE4Bwt7uL3zxAcaMPAfp7qaN7b5uZ8ud&#10;Upk0+kqYbGD9rh3o2rYdrj31bPxr+TdY8Mm/EQiFsHX/XmjRGNEnM6rMAcBhGLjlnAvj2npr6SJ0&#10;aNUaeT/5KX46ZESd4WyV1pj/8b/jz65rfchfXvZ20m/yBEW8Xu0pHPcKiEc12tuaiAzgVgC2Qm8A&#10;AwrzBztFniHm8xJS5gCgdTDFpT9LrmQ2ETJnTnQ5JfR3EA0H0BoASMQHwkcAalXoEP1UQ9p3w/ol&#10;6jmvTeCrIXIuABCjHMBRqdCH3H9nn8jrA8pxYNOMuXEJmkjk7shri+Rd1HDevrmJU+hL5s8PZU8Z&#10;N5NM86WIZ/Ce0kN45etPcceo0U0qSEuZ9pXW6JUR9mjfXXoQN591ARyGgbZp6Vi9bQsOBwM4o/9A&#10;HA4GcNnQ06rVb1VlovPinb9GK3cK+nTsUm9s+ndXLMH6XTETGSIANGftzJeP+QhWRxV+61Vx8SxK&#10;IJyoQH41YkHupCVj57ecCekoZ3BBfl9FGGeKXEbMgxI5phZF5LOGBhixaTyOHaHTiPl8AIAI2OkE&#10;MaVa/kCXuuqxYfSsfEOozeqog6F6V34CpBJTOGa61k2XIecIsZT5ZuR1K5LnAMyLvc6mEY37rkNW&#10;k4cqbgjVQgaK23hDQrqAKkI2Gsx48YsPcf3po5DmrvnoVjJo7sQsAOALBtC9XQf0bB/ODzDxossx&#10;pFc4DsbIvgPwxsRCWFqjfVorWFqhS+v6w1KP7DegQX2HV+dVLIsiB5Xw72uuYZMoxU89v89TmP8W&#10;gF80ti4Rt/NvwM+B4/jUAaFBk5Xe3lvd6eXO7gBAbA7UjAEMnCpANoC+bBqpke26hMRgggg9m3AD&#10;jST73rHNnrDCSnP6WvLkBIPOQEy+TisYfIgEh4SozlMFcUc/lWwTohojZQlxQ3KU6xgZjmD217Sw&#10;aVRGObR0tdzaWqlo3PcG3neTU02hF3vnlHmmjHuMTPOFyEPcV16K+Z+8i0mjr6rWwLFM/gU/w+XD&#10;RiK14vz4mZmDomfh3Q5HVLk3Be8s/wY/7I45Zk4EgcyK5Cu2SS7EWAChXzR69SgCAcbieFbogtM8&#10;Bflf1FcsDSkpMMkNAEJIB6SVgNqSwQQdSdeZOFrpzeUuX/OZX03zrWbrK9JlUC8GcFtTtO0puKN/&#10;tB+X49Byb/U8EARiicQG0LK1ZMZcb2P7EZGpIKkxtacjVF4tINAQb14nKxBqHZELRKFEwhPUR0Pu&#10;v2o5ADgUaL1181NPVZugxH6fiaX6kVknRcOlEzrWmFKzoTJVJXbMimc832AH6RqzhZhW+asWp/+W&#10;QIOAcMCXvy/6HFePOAu9YwKuJBO3o/ktL3eOGo3WKZVZ+porsE15wI+n//1m/IciB+EPNl06xxOc&#10;MvPwZ+mB1H0gtG9sXSI6d3BBfrsVVfbQjheIqA0ZfFbDSkvl/0Ri8m4foQzMEK2f3+h9sdn23sjk&#10;rObqK4Io3bBcyo0gp2D8rzTpmwFHr8hnKkCWpzB/jVi6oOTx59YCgKdw/BxAfh5jC83wFOT9FwSQ&#10;0HdFM+ZOaFiPsq54+vyS+koNmjphOIsuJKEBgMOMyEWQXjXFJ/AUjp9DIsMBQIiWFk+fM76ma2D5&#10;Y9G0ec9HrmVPzb9cRCZUvf/sgvwyIv30yunPLfQUjO8P0nNIqDXgiDO1tnH5/NlT8v5a9Oi8JwBg&#10;8G/HDteGOSd2V0ELTcguyL8SAFhZ41c8vmApBWRh5fWddwP4rj6ZPIX5azTx9FXTZi+tLJt3BzTd&#10;Hr5vOQRQaeyYZRfmbwPzw0WPzP6kvjGvUaEvf/LP5dkFeTPINP4kKnwctNTvw8P/+BsW3HZXjQlI&#10;EqFk6494c+nX2LBre5M73VVFROKUeXPyxL/ewI6D+6PjSMzQlnq4+Knnk/7HbhNmo/dFf3ZB/usA&#10;7mx0ZSa3Ev0/AI7P7RARRP7OWwqtZZUhmNWcfSZjItLoPoHaI0wlQHZhXp4ADxJxZ+Jwju7wcUEB&#10;lPaQSTmewnFXFU9/rgQiQ9igHlGHRYKbDfNMANCWaviaWShYXxGP9+5eLHohAX3JZCIQiCg8D1QK&#10;NVrKRIaQaZwOAGJV+ULGXINWUStOdkH+qQLMI+buxDEamML/EYUsADDE6qbZvJgMBlXtmwBtqd45&#10;Bfl7Vs6Y+4Jioy2bxumxfxPM1APEPQBAVaQEJtM4J9pEyIqmH8+emn+zaEyPa4rbDQAAFCxJREFU&#10;yhSRS8LPhEUPzS7Iv75oxtxvwt3TSYjemwZEhBxGeDMiHMRsIJTq55l0x/D6dESt+Tzd+/Tr/vbW&#10;LWC6ABL2eP9mw/f429ef4sYzz6+rzQYz6a9/wO7SQ/AFA3A5mtenoK7MaU3Jh8XL8PayRXGTIq30&#10;arh5fosIdAKhgPkm052N9sAWAUA34XhV6C0MmSYkFJqyYsa849IC0lQM+E1uB4eLH2bmDBEBOUyo&#10;YOh7ArqTwWkAiNg4WUQVALgJBDfYAHR4TkHM4PAiEFqpBjtIEVOBpzCvmh9A8fR50RU1BwK5MMx+&#10;ElZQEK3LNbCVRFqTYXSpMUYBIRRVolX9OmKvAbHK/vdsUHfRAjCBq+gRbekUABAhl+GqbgXWoRBE&#10;aRBzWy24CsALBhGTw4SKnVOwAa5I9kSWYgBxk2CCaAD4/+2de3xWxZnHf8/Me0u4iWICSBGEiCGR&#10;oIv1UhW1tXXZWu22ZLvaqnX9fCCxol3tLonSHhtKrFWhUYLUdktpt8W4/SBVqZeqIGK0RoSQQAwC&#10;QeRiuJPbey4zz/7xXvIGcntDSKDO9/MJCeecmTMz57zvM/PMc7nGskJgniOkOIc1g3wS2nH3AgD5&#10;/cMBTUKIcaz04wCujrQNCtG6SAiIYIBU2G4C0QBELyApz0WI7gLw6PEDl9DMjk5ULF7czOSfxZrj&#10;01jFjEVvrGy793sCbKnfg7DrQAgBx+vViWuneFrhlsuv6bP7xdh75DDmv/I8wk7rBJd8EpowM9mw&#10;pobkSQ+mbWCle5b0gzkra/bdV3Z9oSEZSEpo112K4IGX+7stpxu+kO/roIgwBxF0i5NPwpvG0F9k&#10;pcqBqDEb41tTrBmpYPoOu1584aC1rvBs5yLPdi4C03e6f2eaRkx3HvuTeAWDvhuzwdJab2PoL5Lw&#10;pinIqVrrXgkcNMWakQrCFbEJOitVzo4zNdYnz3Yu0kHMBwCdIstVc8tkL9ySpcPNmdwYvsBrcTJY&#10;RVf7zCDmKQCggvSuZzsXtemP6y2O1amC1GEWzP1O/eUAjY+1SdvuUwpyqoKcyq63BIg+E8IVmQU/&#10;OC4kNWtVy44zlaG/CBZXQvO+WBkGrutqTDpcoQNA9bySTVkF+T8iIR5nrUEADjU14oFlv8H//aDg&#10;hC3Tr8+ajLdrI1sxfWnlPmH4KORdN63P7gdErNrn/WUZ6vbXx/tKgsCeWlITSFvTp435nLLKsrys&#10;wrufJnBxsmWJyAeomwF0aTxm6B4kJdh1/5YS4vsrrLIu1biGthDrUXH3MdZ77Rb//2z5+SIbACYV&#10;znxCg54DACKR4rRgUvXPF7574YN374qvjpkbqueVrk/6vn4Z6Mb3ddzNjUAvVs1bFN9zzyrIa+hR&#10;jP9jcFrEJEgkqFrpscq5C9uNYRBdMG3ILMyfKphGeX4eJJizwDS8da+c0xOuXZ9dmN9as6BdVT9b&#10;2OVYEeGyuPKBCILw46ripw4BwMTZeSWC6I7oWSm1HgagNrE8g/Ym9iG7MO9FgCJGlMRdalE6FegA&#10;kBJUT4dtTIfAZTHVe83unfjx8v9F0b9+t6vinfJvl14dF+i9hWaG0gpK6+jfkVmiFAIi4ucN6+Zb&#10;+nz//Ok3VuKt2urWAxSx6tWQD5iocH2HDMg/sKeLk83ABgAgcdc1lvXQKsv6x4+HfJIhKaE97zUt&#10;9e0V1q/293d7TkcIyI7JDmbauqWkxI6dC7NYF6D4SWhWUdUztwrAHq6i2PNWMtC5mjahbmb6a0fn&#10;ToRIn1pFmNCqw/coa/aM0SREmWQazaQDpCFBSAGotQLq2Cq6zbh1AmsOxSYrxHpn4jZSWmjzxv1O&#10;qx0m+fgqAO8c2622FWJnfMLBXbv4dSnQK6zFzdlz8u9kj6so2mEiwkvr/44RQ4Yi/8v/0lUVHTKo&#10;F4SqZoanFDRreFojffAZmDx6LCaPPg/pZwzF+LSI++DH9bvx2eFDaAi3IOfck+eO1h6vbFyHpWtf&#10;h6s8UPTpsIbLhFuNm1rfstEq2ZVVkL8GhKu6vvoYiIbsd+uvB2Ai+Z0Awu+DcrxX4Ik7Nv9i0d7+&#10;bs/pShsDO4E2wXh8mlIgE77/heg1RzH2sBipKf2vqUqmT0IuBNGlRABJH8gvI3aDLWEHoN4zqErw&#10;q2em9MRTq6xVXuKqX4GOJFNfd+hSoANAVVHp5omF+d+Sft9y7UbeIdt1sWTN35Azeiy+lNEz74+e&#10;Jm9gMDyl4SoPaYOG4MrzszA+fQQmjz4Po84ahhR/ECmBAPxSwi8jXcwcOQquUtBaR1fqfcPaLZtQ&#10;tGIZGsPhVlW7lIBWD2/yp6/ts4YYAAAM8ETmJYIoeYEe8Un/PoxA7xEkBVhpeK53nz/If9pQXNot&#10;n1xDBzC1rt402rodCh7R5r8kuvVd3x0E630brSc698ghiluyM/FlAOI2EnTsKjQGQ8b6Q9TG8K3d&#10;MoKEL/Gg9sthnbToa9HPL7TrLpVhd54rJQuiPALu67QvAIioW24gBPLF/fwJgSm/muGPRZmc+NDd&#10;5yaqAITu/VCx3X7IaYG0F/c7++aQFEWsNIgITXYYBWW/w7zpt+PK85MX6slqXjRrOJ6HkD+A6zIv&#10;xA05l+CSsRlIDQQR9PkR8vs7rNMvfXHh3lfsOXIIBWW/w8GmhvgkgoSA1mqZz05dwD8zqvb+IDWk&#10;l7XY4ikiStpXkhj/PO6BvLStj3UvQMTnHiKQFJH33nb/qpkfbHBSanbOOz6QhyE5mHhjTONHhNSs&#10;gplF1cVPz8mwZg0OMP93XPUrBQY0BXpt8cA++takB/MvbO+c49ov1jz6m91gvReg4QAgwN+/4KH8&#10;V4NhPmqHaLAP3Lr3nwARbwaiE23NWdkP5X+ham7pzpwH8rIRwHFlBtihtY2pTjyKHXt4ZOKDeS1+&#10;GzvjbfVTsLK49AMi8scmGEJQTWVx6UcAkD07zwfRgRxKnJSwnpDzQF42AGD4gO0bHnis3chwrL33&#10;IH3xcvZ2sgA8mGHNGhxUvCg+YRECnrLr2r9xz+m2hFtlWd4Ua8YT4bC4nHxyGuuIUN/feBQFzy3B&#10;vG/fjqsmZCV1c7cblu2RNKQanlIYOywduZdehakXXIi0QUMwIJTSJlnKqcTuwwcxc8lT2N94tFUj&#10;QARW6m0Jyt/wWPsvhOHkU2Etbs4uyHsVwE1JFyaEUv3iOwBKer1h/yCQIIAESApoxz3CSi1zHXcZ&#10;u1z10eOLzX55L6Ep9KbQttuao0D8Z3Zh/ncDzBIiIkxBBPbUS+XtRELrKUw0U3P7/vRS+DYB2A1G&#10;OQjR0KL0BamwXPlJSQXJwJntrruINiREkEtnhfLswnwXfgoy89nHlil/4omW7MK8twCKJHohZBDT&#10;UuVvdXkjohIAH4C5HkAaAGjmH2UV5t1FIAFCm1V9dmH+vVXzSiPhhzVvASEDAJjpm8oftTLf1/xt&#10;HL/3DQBoDNmvDXTkQSASwEqTuDe7MP+WALNkYERsAqaVqkwPntN/K3Qg8kWYWfCD26TSyyHoKjBD&#10;EOFAY0NEqE+/HVdPyO5WXevqtqJoRWtyH80aSmt4SgNgqOgMZ8SQocgYPhLTJl2CL2flYFAopV+i&#10;yiVD7We7cf8fn8G2fZ+1EebQegdDfL+yeOHn2t+WOpoRdwKr7hmldLsNRPMhxE3oSQxKrWciCYHe&#10;p/1lSJJ9mBeBYsGRogk7BEHZzkaCt5Y1rfSRXtfkDzR8PO/JBu7pHlvXiJ6McX/Qm+9xzc/m780s&#10;yJ8l/f5FrBWgOZUIY4gpspglAfa8HVL67kkoFh+rZNqSOL4EMaCTS/0AoBlFBP6G8EnJWhMRpRFR&#10;pB4dDXwDgDXHtdABv3jetlWJkPEy5xBF3inqoAxAFjO/JqSUzBoADQMlvI9KD4xcRs+SEPdEvLVo&#10;KBENBUWD3UT85GOr6rPiNRNeghT3RfzUkQpQKgkB7XqhY8eEPU1AJIBVVsHdtwL8ovAJCc0DiDCA&#10;OBJUhwRBe0oT6K5VlhWbFHX2TJJ6XknroDcXP3VgkvXDO7Qdfh1CjIkJ9YNNjSgoW4KCG3PbzUqW&#10;yPvbavHDPz6DA40N8LSCpzQy0kfg4jHjcfWEbAwMhZCRHjFm80X3wVMDQQR8fasy7wmrazZizp//&#10;gINNDa0KoogwrxM+3FBZtLDbcXn/UdFKV/agWG3Xl3SfswJpa/fb9WsYPCTZskSksmbPGF39yOJP&#10;unN93/aXa7VKvk89RYDXAoBHvFESfaKV2hgQwZYWLxT+qK6umcvKInuP1slUaNCeHo5xf9Br7zED&#10;nNHk+60U7k6t9EwQTRPBoAAAbds7CLxS+PDLDUVPbm8t1Wasut2W7o6vELIBADaH0jdkup/dqF0v&#10;H0TTZDAgtG0fZo/fJhJDYp87IhFPN/nhwwv3ZBbOvJGVLhDBwFXRfnRaZlggbU29+9mNrHQBg78k&#10;g4F4/xk4IjSVA4Dtlw+FbM8H8L+LYPAMZdsaQBWBVxLEkNhxbTvxyDQs8AS73ngQTZOByLgq264U&#10;Uh49dkyEP9AQ+zvr4n2vVVYMuxquV0BEV1IweAYAsG0f1orfZr+cvUmevbl11Dp7Jsk9rx5JyEpr&#10;/raL5tz7VcdzXiEhxsaE+qHmJsxdsQy1e3d1msjlmdWvYPfhg7jo3HH4es4luPqCbAxNHYiAP7IP&#10;Loj6LK56b/Knd1fjyddewOHmprZqdq23B3yBr31Y9Mst/dvCUwMvqL+cbJlB4e5lBOsuqyzLy7Lu&#10;utmD7NGLNgIjDnf32r7sbwrr+xtCyaeJ7Sk++MIA4B70uZv37vXiArwPCQW83zUAz/X1fXtCb7/H&#10;W0pKbMrNfTln4si14WYvVbY0CQCQyud4A6m52iptE7AqcaySaUt33+FBe/QRAGDL0rm5ua/WThxZ&#10;HmsX64DnH+APu2gUsc/dIOi4dT4zc25u7qvVEwe/hxY3FQC6KrPKsrxYGdUcCiX2PzxQax9GHAWA&#10;LVbJ0Szr7v9CE/0UusmnOKg51XVCjc0t3sDBFDtup6TEU1dXzS3dOdm673uJ4+qliHCsj4ljEjsG&#10;AGXTyxRNp/Ic697vuU1uCLrJl9iX9daCNt8dnT2TZJ8XnYgWLPuhWeNYu68KIc+LGyYwI+QPYMrY&#10;DJTent9u3PcV695FyB/AZeMmIBQIIOg7JVLJ9hilNYpWLMPKDe+jyW61ZgcRmPU2Ev6vVs0t2dp5&#10;Lf1L9uyZ10CIa6rmJZ99yWAwGAz9zwktg6vmlmyVTNezUs9TLNEIEcKeg/KPN+Mb8x/G5j3Hp9md&#10;ljMFX8majCGpA057Yf7pwf249elfYMW68jbCPJo9aqtkuv5UF+YGg8FgOP05Yb12ZXHpNk85t7FS&#10;yylqcU4gaGbsOLAPdz4zH4veWAk3IZC9X/p6LWNbf/L7d95E7sJHUL3rEzhKJfiZC7BSy/3B4Fcq&#10;i0t73ZLRYDAYDIZj6RWpWvPobxr4qLiNNf+QfBKJcXqPtjTjmVUv45ZFj+K9rR/1xu36nerdn+A/&#10;fr0AC155Hkeam8DMcQM48klopRfwUXHbemtBXX+202AwGAyfH3ptmVy9cGEj++tLWfO1YK6PmdoT&#10;EWzPQ82eT3HP75/GrD8sxqHGhi5qOzU51NiAR158Dnc+swDvb9+CsOu22S8Hs42w882mQHNB9UKT&#10;Pc1gMBgMfUev6r2rrTKn2jfsLQhMYcXPkRRA1CWSmdHkhLGqZiNuePwnKH6hDAdPE8F+sLEBT/7t&#10;Bdzw+E+w7L230BhugU5clQsBMP+dg4HzM+sOvVBnLTHJOwwGg8HQp/S6Y3c0c9jOMdYdt6U6qX8R&#10;4F+QEMNZc2RvXWs0hlvw7HtrsPyDctx88WW48eJLceGoMb3dlBPmQMNRLH7zr3h+3btwlQfH80DR&#10;YAQAYi5pYSg9NxRU8yus0ubOazQYDAaD4eRw0iK11FlLwrnP5f7p4+q0Nxxb/5h8YgZrjiSSJ4Kn&#10;FVxH4dm/r8GfP3gHE0eOxq1XXINrMyf1q+W77bl4c3Ml/vLhe3h/Wy0cz4MXzQWfKMiJCNpTz/pl&#10;yv2+/U31FYsX96p/qcFgMBgMyXBSQ6+VTS9TmI7dWVbuLHbOLAHEr4UQlzNHBTsiPtxKa6z/ZBuq&#10;Pt0BKQSumzgJ12bmYMqY8Th78MkPehV2I0K8Ynst3thUicPNTZGc6tE2JkZ8IyJorcuFp4uQkv76&#10;estyTnoDDQaDwWDogj6JpVptlTlEtHn8PfdcGxhgXwsSc4SQV8QEOxDZY3eVB1cBL1d+gNeqPgSR&#10;QOaIUZhyXgYmDB+FS8aOx9mDzzjh9uw7ehg1e3ahom4LKrZtQc2eT6FZQzND6dYEaMcLcvUOa13k&#10;NAXf/PjMM93o9oLBYDAYDP1OnwVHjyZmsMmyXv2nkXteb94uLhas7yGfvDVRsAPRDGtKAVCo/LQO&#10;G3ftgABF96+BKWPPx6BQCi4YcQ4AYOTQszBy6FnH3XP3oQPYfegAAKBmzy40hFtQsb0WzJGc6po5&#10;Epi/o2h50fux0i+xxpMp4/QbH+weobjYCHKDwWAwnFqcUOjXE7oxEU39yVR5CJlnqjBuh8D3QCKS&#10;Y7eLNsUDuLTmAo7/nQiD41XFks532d9Y3ax3AmKpx87S9OA521ZbluIepeY6PTChXw0Gg+H0pt/S&#10;l0VX7B6AerKsx6di1fwDbvZkaH2TBn+DhJgUySfUbtnIb8Sl9YlB0X+YP9Far5BCLj0rkL5+NaCN&#10;Wt1gMBgMpwOnRD7SqNDUACrIstZh0ybrgnFpZ5DATQTOAXgqgXJ6/b7gDWBsYBKrXcdd/fGOw3WY&#10;OJGNEDcYDAbD6cYpIdATSRCmB4jot5GDDFgWZTn1U1lgDCkeA+ZzWYhzAYCAMYj8HEsdA3UAQFrv&#10;ANEOllRHGnXVgbTVsCyORb7h/tp7MBgMBoOhF/h/h+nHb0crJQoAAAAASUVORK5CYII="/>
  <p:tag name="ISPRING_COMPANY_LOGO" val="ISPRING_PRESENTER_PHOTO_0"/>
  <p:tag name="ISPRING_PLAYERS_CUSTOMIZATION" val="UEsDBBQAAgAIAJRGD0u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PJrJEy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DyayRM2OhPTCkEAABmEgAAJwAAAHVuaXZlcnNhbC9mbGFzaF9wdWJsaXNoaW5nX3NldHRpbmdzLnhtbNVY3VLbOBS+z1NovNPLxkD5K+OEgeAMmYYkjc22zM4Oo9gnsRZZ8lpyaHq1T9MH2yfZIysEUgI47abTXjDB0jnf+f+xveNPKSdTyBWTouFs17ccAiKSMROThnMZtl8fOkRpKmLKpYCGI6RDjps1LytGnKkkAK2RVBGEEeoo0w0n0To7ct3b29s6U1lubiUvNOKreiRTN8tBgdCQuxmnM/zRswyUM0eoAIB/qRRztmatRohnkS5kXHAgLEbNBTNGUd7mVCWOa8lGNLqZ5LIQcUtymZN8Mmo4v53utHZPd+5oLNQZS0EYn6gmHppjfUTjmBktKA/YZyAJsEmC6h7sOuSWxTppOG+2Shgkdx/DlODWdmpgWhKdIPQcPwVNY6qpfbQCNXzS6u7AHsUzQVMWhXhDjAMazll4HXQ7Z/51rx/6wfV5eNG1OqzBFPofwzWYwk7Y9dehrwrf6l8MTnpX1x/806ATVhNxfjXwh91O79112O93w87gngujsOREz132sofRkEUewcLJnk6KdCQo45jYX7legcbS4DSfQCjbDCM/plyBQ/7KYPK+oJzpGVbQFlbQDUB2ojKI9NCEuuHovADnHs4ComIY/0Ue7b1d5NHB4ZLprpV+b9ZKLT2si4yKWVdO5A9WfXtvf6H7zv7+88qvUtOjWtMowWJBe0rdPPfh0R3ZWIqlsJhnMpI8XlgE6QjiHk3hQQ8IbphoI+W2Q8aYQBxt7WcgSEAF9h2m0f5oAaCKkdJMl/2mPac+yRnlBPGwMQK5CB75I0porpYyZuF6U+xR84+e1KD+tN6wR0+RfpAFj8lMFoSzGyBaEkzTIsX/EiAPGwgZ5zItT7HHaaI4Q+WmDG4hPq4i6ApFpAVymohw0FbC3wX7TEYwljniAp1i+8Vzpix+fS3gjCp1D0rvdHxl20Knd+Z/fGUMpPGUimhNcMwPSDO9EXw6I0LqOz50R0QLBWVQYhaXd1Vsq397GBRLC27D/H8H4wH0BkOyGSnrBOZFDSqLTei0LERTXCU0liDDkFhMvIiwuzBRQFXAiAoiBZ8RGuH0Uaasp0wWCk9sAVto9e0aWn7CRPk0wU6IEvMY8kqQW9s7b3b39g8O3x7V3X//+fL6Wab5XB5wasTZwdx6clmoxvXVyvAC0zOLwwucz6wPj3jbMk9NiseP1F29Rs2n3+Ph4LlmcK2eY+W8/VnHWOCfDFvnZOgHl90wOKqSSj2JVaujBJNxbDbvKjz9yxBD4leCN56vQjgY+r9XAsQgVqq6amJ7/UoGv6tCNbR7wODBDlBJBZwbE9sHcXJwljJM4V+iCzxVVt/fQH5IKX/3Smp7wYZKGWgeJRjVjWXCL9EuN+nin8lr9mnxIrz05uu5K79LmJuUCZaiL802sfiY0dzb3cJ36ZVXtRqiLX8batb+A1BLAwQUAAIACADyayRM3r9SK90CAAB1CgAAIQAAAHVuaXZlcnNhbC9mbGFzaF9za2luX3NldHRpbmdzLnhtbJVWbW/bIBD+vl8RZd/rNX2d5EaK01iqlG3V2vU7ti82CgYLcLr8+4GBGpJ4cYsqlbvnOY7juXNjscV0/mUyifOWc6DyFeqGIAmTDAl4Kh6m6Z/1ehoZCCOMv4CUmJZCW5xtghUwa6Vk9CJnVKo4F5TxGpHp/Gva/cRRhzzHYjvgYzkblEN/zOz73c3tzRiKPWN2k9xdrYYIOasbRPdrVrKLDOXbkrOWFmdTq/YNcILpViEXqV5DSIKFfJJQBzklj2m6uB5HaTgIATqlJNXrLIugDIg76fpRr5Gc/qirVK+RtB0WWHa0+8vk/v52iNagEsIiJ7PldTIbxlMV/ROvYggS/koFvZvpNQglaA88DL6arZLVMIM1bfOpbDgrdUFDzu1Kr7McwlCh2u+sVj4I+kL6IK34xeO3y8UQw5bnSBj2T7/vY92unJFnXdeDgaAfPSMwl7yFOHI74xMVe//VStUfMN8gIhTAN/WgZ5X0M2qFCxPaetxveMe08EDW0CPeGGlrWJp8PWBo7/HLZdKNCj+/D5uXIIedNXoZ9sYe+VOV9QjpGXvkC8EF/KJkfwQ/9BiOe+IE2cf8f/WVFyhSW1cvt3NefdJaN67wjrYGh6lZAXOh03nFNehXi6POZlKKjnKKKdrhEknM6A+Ny/bdZUQcHTis0k7rKpZYEjglty5HNaT99+r2oRqtN5Sj+Sj0lzP7iVQz/GGKpER5VauPkphOLO9h2sUxn8Njih6TCg/8iW7YWFKN+Bb4K2Nk9DmUSRgNZqa5huBx5FUhjk7XObZBTj0AbesM+Eq9GwYnnNBmcBUuK6J+5RuGdyhCwoDTMGWlwlGEP3TpGawIAPG8cqo1G+OpWyIxgR243vcM3YWHbhYLpdIhwS3kGjbSl5y1HGjSa6NeknZS9Erx44SOE4Q3ldZphvGcH8ISZaK7WND4bgb3KQdT2Q0zrTx/jnV7K6QgsPIfF1AZ9b+b/wBQSwMEFAACAAgA8mskTFAOOC0UBAAA9xEAACYAAAB1bml2ZXJzYWwvaHRtbF9wdWJsaXNoaW5nX3NldHRpbmdzLnhtbNVY3XLaRhS+5yl21MllkO34L4zAY2N5zAQDAbmJp9NhFumAtl7tKtoVhFz1afpgeZIeaQEbg7FIS9xeeLCO9nzn9ztnwTn7GnEyhkQxKarWfnnPIiB8GTAxqlq33tXbU4soTUVAuRRQtYS0yFmt5MTpgDMV9kBrPKoIwghViXXVCrWOK7Y9mUzKTMVJ9lbyVCO+KvsysuMEFAgNiR1zOsUPPY1BWTOEAgD4F0kxU6uVSoQ4BulGBikHwgL0XLAsKMqvdcQt25waUP9+lMhUBHXJZUKS0aBq/XJxUD+8OJifMUiXLAKRpUTVUJiJdYUGAcucoLzHvgEJgY1C9Pbk0CITFuiwar3by2HwuL0Kk4Ob0GkGU5eYA6Fn+BFoGlBNzaMxqOGrVnOBEQVTQSPme/iGZPFXrUuv32s2Lt1+q+25vf61d9M0Pmyh5LmfvS2UvIbXdLc5XxS+3r7pnLfu+p/ci17DK2bi+q7jdpuN1oe+1243vUbnQQursJREx17OsoPVkGniwyLJjg7TaCAo49jXT1KvQCMzOE1G4MkrhpUfUq7AIn/EMPqYUs70FAm0hwS6B4jPVQy+7malrlo6ScF6gDOA6BjWf9FHR+8XfXRyuhS6baw/hLXWSwdpEVMxbcqR/Mmu7x8dL3w/OD7e7Pw6Nx2qNfVDJAvGk/vm2I9F82NDKZbKkj2TgeTBIiKIBhC0aITN0bkSFhlix3AMrh2DID0qcM4wjQH7Cw2VDpRmOp8vV7PT5wmjnOAMwUEI5Ka3kgA/pIlaapFFrjN2+7XfWlKD+t2Eb0TPHf0kUx6QqUwJZ/dAtCTYl2mE/4VAHk8MMkxklEs5VZooztC5MYMJBGdFDN2hiShFzawEHLSx8CVl38gAhjJBXKBjHLcoZ8rgl7cCjqlSD6B07uMbMwcarUv385ssQBqMqfC3BMeGgCjWO8GnUyKknuthOnyaKsiLErAgf1cktvKPl0GxKOWmzP92MR5B77Aku7GyTWFe9KCw2ZCOcyJm5MqhkYIMS2Iw8YWPg4eJFIoC+lQQKfiUUB/XjcpoPWYyVSgxBDbQ6sc9NPqEifxphLcftJgEkBSC3Ns/eHd4dHxy+r5Str//+dfbjUqzRdzhNDNnNnH92dtBMa0nd4QXlDbcFF7Q3HBfWNG9kkmUtXiw4u76e9Ns3a0uB8fONtX6xZUv2Cd7a/B6i6vnnnfr16Tr9m6bXq9SpHlaEnmq/RDbb5hdrovotG89LIJbCD7LdZGDna77ayFALFshnhUz22oXCvhDkVNds/k7j7Z+IRdwU4zM5MNdwVnEsGn/F7x/jkj/fGT8FPKuvXWyjew1fN8ReYEmfoh13FntX28kvl5W/0uJMk+LL7RL32Ade+3vCyWUL/9YUyv9DVBLAwQUAAIACADyayRMl6qCa5IBAAD9BQAAHwAAAHVuaXZlcnNhbC9odG1sX3NraW5fc2V0dGluZ3MuanONlM9vgjAUx+/+FYRdFzPx53aDCckSD0u227JDxScSS9u0hcmM//ssMG2xqH0X+uXD9/W1vO57znG4seu8OPvquZq/m/NKA6VJnsOjqeMOPVO6K3C6gs80A5wScFtI8f/pST6cCZuxSyrTZfmhbIXm51L1Zo2w0HFmseAWTVi0wqL9WLSdLfGvUVlTVV2Rts3LXEpK+jElEojsE8ozVDHuQ1QNvcAWTAvgN9A1isEw9Z6n48m4izw7euNgOgx1LqYZQ6Rc0IT2lyjeJpzmZNWVf1My4McD39aAH6nQAZwK+SYhaycO5lHkj7pJxkEIaPIGkQorjNESsOY7mqu4ghrGw0jFFbpIRSr/6dkgmM0mOs1QAhe7FHivo8AzMXL0ur2bNSdhJ2ti6qkwCIxK4BdWoRcGoQlSlrN7UnKaqB25QCehCiuKKVqlJOk6yBOnFqtsm1/Nnz8NfB08F9qcmtFCtNVCG0tHZl0Xxx1dL62NK1pZF7aex3empRaN2QwL61pk+xJR8y/nu70Sq1sl1na9wx9QSwMEFAACAAgA8mskTI8/DUhOMQAASWIAABcAAAB1bml2ZXJzYWwvdW5pdmVyc2FsLnBuZ+18eVhTV7e3fe1r+75FqHUKIkmttQ4UY0RAIcPbolCLikMpKpBUIoIyxMgUIENtK6gEUrWKipBSVKookUECAkktJEdFCIOIEEg0R4kBknhIyECmL6C10dv7x73Pvc937/fJI3jOzl57/daw11p773NyZPOmoOn/nPfPKVOmTF//xdqtU6b8vW/KlKkt706zt3yxxN/P/t9bSVuDPp9S3jZfYb95O+azjZ9NmVLBes+86+/2+3/s/2JH0pQpzk0Tv28BpF93T5myS7J+7WdfUfDKASkn2rhDnmbNi9h/omDDxx/lrvrsc68P1m5Y+8t5GXPw96sdTkv27lq+56s82CcX31/49vKHvztfQHWt7PrQzWNLxwf/3NQ77+DPTS7hm6bXHAla90M4cegj64K5FWKv2v5VqeKRp2vKSRX7xqp6qkR9cnkGnqS4cNkvRk3TrQkdu26+1G2iAomdPVLDuKqFYBlViaxN7ELDSD72vSkTP8rcAbSP9kFnKca9jz9q8FAUvjXR/G2M4CLWz7WPrxvv6XT722TXugf3Q7J0vjxjYMbUyYZvdsSPSGdwFp9onDl5v32OmymN+qgbeV799mTDKYHQ6t7rP3n9bROsb3Loh+9mpU62rP6u2H3yIu+b2Hcmuyx8rctOoyyMV2vqGyaIG625PWnHZ8V8du4fZJ/dMcIFTsqJHtVQHZKRqBf6SikrOes7CXNjAs7N6O3dgqqegNgujGMY+06s33hcEuHYnPVxaHRMkKDd2X7zLzdNYn9tRf555U8Wd8SgY3tlR8KP1YWVfLCpYWTk1+fYYokSXvHGTp3X5Ei//VPjpNwqfY7l2u/ogPp7vgGT8l5ZIWpfPtY6OdQUj7te1cG0P0iOf3Wy0H32824JX2wNTU396oUwC9aH/nsg3xC9IBoaaEHyG+ppJp3KKGdLB2rJ4Fqz2WoxhSQucJ000TfHxseedpQM5CB5tZmqOnlR3vAZ2KMLS/z9lz13q77NLDiOTl15TnojxcO9W39kC/5OW97RSW/81qdaCcdSa+uT5JvSx8axaWoJbfSLoYg/sRUrvcvx/HTNHr8idmADvv6nP2WI9cdQnj18PDQWvwIXGDGbI3HAfUMi6B7Wqwb860bRbrdFnzP1Q5EOgw73Wkz6NC5JuikbqprDUZe/QovFZGifPi44USTvHjY1x/HKSA7qKaejDhDuTXwAIARxNcBDBOcfCJBfQ3AYvmyH0wMkzyC73VKzu0kfDSvJaFhuNtN8SRK0K0j8lpV//cgMvHjpnypq7146baQ2AxM4bPyRNkMGLo/EIBaOP233GAGjExMHbqQckFLip5rHPnUgeTIXKTggbysMrsvAYPdQRyjOJYb0VDGsNYjcnZFaECAAct/Clvfx09RF+cV1MkcBz8mGxmCnkcP2v3X5vJsKHqnWr/EjSwNvaRyaC7M1Opu7HcEJ5jSRmbd6f6NKomAsaPzHR37WGR9mMimqktp5mPrWdMjvWX6Yg/gaZJYSVi4a/uezL5ldqA3si5S2XqIgmNfcbQjm1sVCKe6cqYw+0bZsB4d8aj7aoW8nzcu4H0XNIzOYsrg+fX8pck3SDiSt6mOsXhHXNmyorCqJmgxeP08vTCCfTIvYQXMN47BI8RlfIy998H2GjhwVgVDWt0YX4NM5YMufXpbsI5h9Dxpd1Ps0UxJlyLtpQmc9gV2pYq3ByzHYQZ44oqb2F0LMNgcZwByPW8iM+DzWXCkz2Uki7+aR+uchMpN3SPuvf4CklVQ5KgiKfNzS3ExB03K1muXl90RFQdS2EkN21ohPvqf1vamFGx38J2/4o8BB2HUwRSoyDY3RlKbsHwx7OCUGv2bclOaTKtR+wqH8E2fwKRzQYZYkR8jXVLOf+PpgLlKuamgi0iWKRUexQqy3yWKKp3GE3NayDm/kjzkoyL2Hl//1Dg/hU1iNCHQrKPcsCtZFNJ2VuxKqaudhpxlqxy0N+Az5MvNCwdeOnKgAb8OX/bhyQ95b45fncKazMXpD0MGqZVkQpaEqw+haGOkoDLL8bluW5EvmbWj0kzCFXR7B7Ke98vfDHrJjoBta8ElM1AhO+yTmovRKKJDvYG1DlFObULLB6TeyQBdNI3YR+9IOGaMjjiAQXtZjUVLcgWZc1NORO69Y8FrBdF5ARK572CGCXIZ4t1LkKaHvUJqC8mAPU1Id3NuvQDY0FP8s1+MBB+we3mHiQXERCvoOQcud3aKldFzyK33ryzuDy86FmfALLZVZShrSfebUhrbyPxNQQMyEHuuS5G0nwiNsqoH6fHoe1Lk6v4PHqWureaVfKHXvySoVBAIKOWw5uOhAZY9Q2tljuuwQsp7G1+9DXj0AtwenXjksrJ6Q3Nsy1mwor/J08KbeGnXBL4l7zY0MG318jdCX3nhLFxmJQC4uebXbHFDNIx3NcLUPiI88RDLPkz5blemcT4623Hd0fZ3AF9c67aFn5F6aPSBqkxpukcw31Hz44bfwMeEOHl9Fkp68Hz7+SaEJC+zfonQzgfxl7b2nHMBTj/Z4iAIfUmgaz2p1Sl/TusgtcE4mzvYgfBxgln3lGAGW4hdTsX/LFnNJuDrB2Kf4GCyWS+N0wJfvi7UH88ECrO4UTzESusxBHuOs77XUt+HloO+63J4AFuPjW1h2Xc68vioW7RhnhvSSg67lPbxdfvhws5/22aOmE6SHN5LHxvvXNSYHo7kjICGfo0zxcBz4ujrlLjgm5uyDcteCF3ZV5kdfar4Fn2pYV60uqMDf69YOODoaLzKfdHSeSN6en3Um5yAGX/nkI8IHi8sjREUtKdQdRcObHeX0xGcscvuB87sd85bxauR0r9lSyip8vWXl0V24zE1+bMeIRQqWzvLGX3zySw7LFTSczc/6B/kQPWIjvTcsD7iFYyRCPoUhDnOrjR8/yxna+XRuaMOqu7yy31xm6Bu/RKadiDyEEG2Rb3sl3pZ/yGb9/qiBv3RfRAo8jK3OLDR8GTEGF1lWljcQlhWF6KhgUrfR0RHNObso0uGfcfYMevtq20Woc4Wp/BdOs4bZk8AwPHt0IqghQ9DzaaYqTOl2N9FR93O7ePkJa8ry/Y9Aa+BxSl+fXFJbxg7pA221IFi1m90UagUODuMd0OUsDXwYP985jnB2EX7eJ4Hy68jp2+wz3ggChxFhd4DZakgH0yPB6GjZGhEu/2eNo+kEsznpRdObSxuPoxMRYT/HsFIO147SFIviNpkM9jwK5M5AwzOlFMacaGTOTEJ4IcFBf8vLacj0A7e+mB/WjNB0rui2IwVYHt09WCtWjvotJuwZgHN6ana0PFlwC4M4nD0yJgB1QMOqDcxBVJHajQuA6vpOK7r1HUMAgUCT9qyAB8kd012Op/BJ/JK8R+nJNqulxC6jyo21ZfbUtIgn8IUp/fKV0/R1FGcoQrZGIF+BeFiVn/uPbCpvJ+HVEZTxS7Bf200WVsoWBFc1E+2WqPC37vpQqKyirz9Tlfp0NrTzFaYkZfDNuwKDewCFKZu7pSG+RbvMAHsoGkpac6qN62gvAvNe73bqr0NuBfhA8rr0BupEz5E6draiRfWU6ig/ZOd8Tndhu+wOdMGeU0PdkAEzkXEzRTY0PusTIa3QsQxaXhrA2YfT2gcFLiIDqnQFFcJYxsnyEek+x04cWH4VRKESu8qnHmhwal0gZXpLBgt+xm9w7MQlr0s7zHbL0/vyXIcffqnLcfCAH89fdpDl+GWH+bT+sgP2jy8t+99JRCxrNI+21PunqUaK7OXzQK6b76b+hnTN7UyudKA+LY2bOJAxWtayFGttzNRvosNxWJtZE8JAyvRP7FX4YrXbRA18RnyXzRizXs52QRSZXQ9zWhug09u64JiM5FGoUi/l0UyP6xLqHJjmCH6Df7/PqQ71bRZMIm9SnaofKcbwBrtYNlkOEus+UIJqmCzaR4cNtDuXJYTZCKTQQmHSAkxbURcBdtkVSmK+8Trv8J/y5l6dXRLDvEgeG91KPnTAqTzAnNEHIxIf5LKBzW4sd6F4sERdG+I03mXa4IZIMy/8TQsKQQEHrAMSfq/dmmEm3mwwwECfLhkvGCShObVqM8gcJLB3oaVDVqiiSu5/1BQCKCnMC/J6rZVyhWLTxmFo4YeLcUWZ6MAG2s4GTKCBJpDPUbOx1gbYoypp9lWHcBd/FXZNH5mOPnozOaJ3ftQPuYSQ7Huwg6AS9CEfovZ/As9s8Ez0avwSS3cPSIywzFezEKXIsJnfqyiEw+JN7Diz3wZcolMDmf8+C0fLAxMgsAEymI7KvS2robqN2TKKjVJOrjeshjRQxSkVwrb5fS5hXhFIvkgooJQHN1HHrJRyiBoIaUZEn6E3oaV7IXQ+72uyaUj0Vf8nRU1fO+TrmvswRv7RjmS/O4GaXanYWcDPWP7lNSov91i5/ohYKJ4oBZrIDYxZLG9EMpEJZ4uo8Xked0qJY9W1Ih60Gk6k8w3mqE9ZsqTDdnwRpYj6Gww0RyE/OZtQXzuwJBERkELNBeVgT8mQBYoAaVB/AJqv0CAEcpRNg8JK39cXSD+hu8s0btwcdggCB1+Itb4C8Guf8205xauyOvYS4903MuACE1hR2gqMGGm/GDVHyD5wD+EQrLvUjraN3aO1ag7607FCdbpG7pNgPRcIDq8s/4LtfBuqENIumwCT8GnRyeljZCml3wjMJ7CGLB0wE6g0WclEaRLbp7wGQRDXhqBVWv78w8Bp7KYGZBH4Khpmj6bsd3nuZ5Sd5gy/n9qCuigMp/KuqNhCnqfbztKmRDMsDANocsrq5GF0IEEuisuwLVEhSlSw1NImTbUxqcCHcXcLWmIwQPMBpWxIA5FLhqzBCH/hMEVqTgdopcimmQKQydrWyJglSlIsitBh9OlQphc2ewTby86m5IU7VGUPdqIeCx/cIH2bJxt6bIz1pylOxGLPwv2qRbhE9B5mDRHGxh+Es9bY/WY78Sm8NUgCawRayj+1fP+7uW5jjklA3JAjdxdFMxXkdQYKdlcD5rIKgcgcT88VnhzpVW9swGBL90KrwSSOBCFIOnoMU6Q369NW2TJUHole00xQbdcgAy5k/P1at8PU9JxTEn+adb8ERpU37bUr6Te7kozX5gmUpaQc0wbgIYqXd8yPjqWtP2E43cWayfJmtGl2rYZ7WBcsqFdOaGiOaBeWAmiKJHSmAkJdFK2xg9IfEcWNWy8cw9gnpu3gx3Qm4zwMUZ/BcBoGLZD3Uf1GG/kbO65AjVhAFBJzGbOOEGL4aV3S4Volj6Of4xAca7Yzr6JmAav9vN23gxaUULh6Hq6N054nDvFPjmVxBT/PJ7Hzrm+hMhUAU7wJt6mhcV5fCdl2QUgU5QIIex4n5sr9A0eWSBBcFheQo+jYnTcYZhiXjQ/FYq392iQ3fgy0HXqgkZ6gqRE2wwr334lvs+TeSJW/LUOYAMg/kBHv4lLN2DxWIa1RptOY4h0KHmKL4Nm8ptEVyGl9NHX4NqeKLU7XoNNdj9JWFW3T8QIKCDTGBlDDzhOilgGx6MZOfwliqsYcd3IAd3QL1UqYPr+T0kAjsIcscQXWHacJj7Dz+Gm78E4Wk4p7yLE6jCTG4kRRI7ksL0SNqLJ2Z2bGIuuSLF3AOypYoTzsDOl67Uf0lrCqIMcKsVwzvw9cNlR7FCNUVd04SyOA0WEy0AnqXEY+Ob736DFaS1g6S6ZBixiG2n++suqpzJ+1pkwYXBBxbz8GK2l/dCdZifz/KOu+QpSb7pvYv3rBJYLJao1x2JD8j+81aoTtp4792z1MvM+N6cdrtunSqKfz/50tOGjcF89YeWF9Z0GO10d/gjZM7sje5/LGdm89cZ6/vC1r9cI/gZ9ENowfGpjYbD6xd+Px1MUxn5+b3nuG/O5zBlPm33yOcUrQikl8U36b8ZzblP1v/1d2UZp7GYaqgR7raFw93ywkFLVX0TThUur49SOcrnyrOVjRA62yPk6yJeo9+KZHA60uZpnqqrqu0RSOM4akMkC25dnFZrm3OUdqHhsAbNrPxq9/k/lCMR80VWwiMNUc+li3Nm7nkYO0nKaMRVh5ONJyYNx7V/iLXjMCKu7rwxhjYYtt3v/SXR9YXD7SFvh0E11nMxC6ONPFu15YmtQA5S4+UXF/DtE0lz8q0A77zw2rjGlKCoJcnHt7Dies+GNmXaQodSPD/rM5tyXQk6hTlFadcuXLWTe0aLfsydbKiroqQ+C13p6jw6KX80pWcGcPAXxkkhiJigf9O6gbKzmze9h/FNg1NFULO5jfhrCWsM4HeOGoo9dv8/ZEkF4u6XVDYYSN/Dbog6W9t5j5rN5lL/cNWnhL91Fn3ov/ZpAj6Im1poAZXi823ffWM2zWl7uzl+RFmYlpaknjYq4h1V48+qVLv3/HpajhiTiXK7WXkI97uoAzBdI91u0lRhNIBxNAVCBIA2sgsFZ5z0wvVbzHoT86w4E4ZlV2F7lu9Hs1redEUL/S+iyEsF6qRzJMAaIGi1zVWG3S8CnKx7QSEX/8wgkxS9xMVMZRz9G4rqwZiLSdVGY4slGtMIV48AK7OK4vdbCpqynbhe3cMbkX2goCUA3F9rS9GEPH0M7BlIAYTzc+OSFmAgSvagDE0M2Gx8qOznYsVqUlchRShlKK03hbEbbueju4le59JYrtRdOVqEpW1BIX1LdBKB5Dj+OnH6h3oT5OK+IxVtHd1Tlipl5gAUy/a4lBUC1j9BDJtuYsy1oK3df30wfjhGMxL5yja5Xw2cSGRXoL1w1MsVdYxLHkdnguV8SBIb5Pa2DgGzCZVzrMFtDYfAuOk9QlySex0b+mgbkktGWcbg5BnG8aXSD8GVO+mdWRaeWhEoHD2KM3af3LmR1U5tNtJUYxQKuEqBGt2Cz9MwtOD4Zkm6/L4rwtVbfH9ryAEZCpfdrR9VlGxpOMWWFMll6g/KVsRTXfIMsJkfoWadY5KTsoxtMMqIBflHcnG0YcJ1FlxBBAB41+qinGSOAC5UXWDCvE4e0f5Sk245iDJMK8PgA46tELpt+V8u9fzacbNzKwdbwXc4cc2/0hRuI7bcTOBWCRvTPNVLTKrvLraqJ7n52TbTASd2aSUwZT0rUAUz6f7aLsDR3UAEcG1W6tUmyWbi9YAYKs/JwjMsTfZEd1RuK5+/pGDSDRyk8Mt7yYG9k+7uerBqeOhbr2gftM0AcrIeuFYgxWt4K/z1Y9ES/QQ9HE3+0Jn8CC/APHcub1lXI6sAzFGcPYEutbH5afY/MYuS62jqBOXGkE7sWMWV2tCAaY+dmu0Wq378ep8xEk/q/FmBt2/7/NYTOsRkGx5UqmiGRRK05TfzW2W/X0R6UhdPdcj36gHUsvbETf7TQFarisYhraiiUvyozogOfK05kFCINAK1raw/rDabc5daO+EPFdhyieWoptSeJMUoHzUFdZi1rKtz2+KlWhs3Wx1IU90JqI5nbrsG3QpRNl3Gy3BrPsFnEVS/g+/Ht97HjrZjAaL4yFf2+gmFac5dP2xrIZYNcFj8EewwmRpV4rWtaT85IhEyT+lHfTLxBCfZOtoFhHW5A4Wqbdj475C3Xp2U5Ke/lMPASNLgctwQGm5M1sSeq4TkEENLgaEeNJi+JH6q/xsayDmVTivVi/H0IIdxapZgo/ROhv44NoqxgmWF8p0n2mjAahQEgGrMAKKbYK+pM03DnrjicZf5zm7c3ZlRFxEtvMAfZjEiIU2NnETN24nPgs71imxIzKglByfluWXW7iPUUCABQWSNMSbBakOdnvE8RHbn1NlKWnY+mCdLuvI3lkBY/0td9ZPga75+sGpAlGNilCVQBlODOxlPF1Hf6FJ1ZcpPzjNOzXbMMYT+YtLuUq75vdDuN/gHUTzyMqxfPjxlGy62CVeP5C3rF4nfzkcNMfYVeaRzOeLk9s1LYo2GHlLi/3uExB8uRQ4yma1J/xqUVzZ2zXH8UWgw8dYV0grmyhq21GynjMqeGbf5yNnLZqvMYDiwvtnj/c+rKRbr6gt/c3pb/SOhkUgd2naAYW9ri17smQ18u9J7WtN+28nWDA/BvyIiOxbvzlxs3wVISxMHnDHj5/7ITtY0tSS/eLADQ9MoJtu5PfhToTjbQQ+IXW3if7/hjw49ZMixtHzdON96QSzHfmdiWB778sbGiNUKtvKts0Ku90qIR2Dl3nUz0x/21V0wV8pvL6QAxWc2bAg9NQaXq8GPeP+A3mgTw+CKXRHCvoS++4wEfgmIxq01AYf/yx5/Gar/6yW60stFNXZi13KMKCXfsuwJ8fND589z97UyYFAVaaXjUgHriRMnzJHuPVE2lmMffXF4XbjFN9v7fDieDeaUEKv8nTzCQRhltPBgOHBlsLQhLrzj0/O8+7dg8VYBqoT2O7mlX9dUkHnijXzQ3TS/gM223OeeUsBjvqCxafAOkTxvUe0wy1l2nmgbKVf/DY6V89sd26+2HOQdOjpuwQQp9s5dEy2gVPHysqTvoj1l0Gqh9vfa741b9vjcvWwaaAX47SBN015AL7kkEL6WDvgDXgBYJQRPwXUx9C+GAPeo/TOEoVBBGdcskmyhWI0jknw2qUh1gX7M1YZGqAWPjuUOUrQ/5GfLvfd4rwXcRUihOoKUsAaSi40CRDyVInTyxNUWtZN1fgP1jINOWKhSzIivrNnhRsFAI6sAFJ90woNtRXaV12lgQkPvfabxd+ej01FoHcMWOqPnktK8qJnUeHNFDlSns0NWc4aVE/AV+sxhMxWaOGMe1lLcUMG6zy6CZGsJ2N5EOZ5p19n2c7Pe1YwPVy0FIQ6hSrOHN8fAS8o4HxiavtKeEYWmhU+C7PFTdbgGfYxhu0WSwUQ7xEKLBHY7j6x11bbzgLpNkKKeuKwTSL26tP2737D3gpd9ux88LOATCYTI5KzYb1ly58RF01H/mZ151AAcwNiKsU5YhDOMksVtj0vM6UpVY0wIYUuE825vA9iEzpK0PNCcicFUBwUgWH/QSYomad82n8CJPJmMUqnN0kSz7PkqUMlIb1BPc0os4D0pMK3Oe5OBvEe59bYFvYvep5VJq/65J3QKYTtcueGZawyh6UUEy1N2irEv2zbkI8WLPdvG4FQk5VWQeIRf1uBybiaHMBN25u/r3TEhL13JKiLm1PZ6inldeM+zD3M9rtzgeJL+2wJ5blEVcK4p0edeVfPQz5S+DcHP3Gd5Swv4EJELEBk+iVZagl+NABsRAUWGRPVv1iVIJkWSoxltlBc4JAlBA4+ugAtjM4rA7K/SEbkuOs5wC2cpf0VR5R21llgiqP1hKIh4pnRU1hckOyjQFHgR3jlB1dHmoAcN8oXRwpl4lGk+NZ7BgG/3no2//DhfvOyuPlm4jxUt/KoJdOmZV66b/whtMwekfVURIUQl+0N0cghQz1PIeDqYp7cZzGGtO9UmzKgese1zZCaWhrOfJ/6WMbW8aEbqQRrKlXpLIaWDaK/nYI/YC+gkVzqh2UqQ+YC/P4YiitwSGabx8a6yFIadoSxIBForbAr235Nwr4dEwRwvBzH/w24Qh/ONgBR3DdWfeMw6+1RX8//9rGV1uI/7YlojZJ7uyWb+FVJbz+yeEFuu4wQnQJVlvscoGvjhdvdXicaGsvbK6TUrwnVr33lTwRz3wvS5fgVa2vdjTtVz7CvweYalz7Mnc6irzMDfyumCZ2UmI8HcU8mUu+2c5LyNIVnXLIfafuCGu/iZX6BGSGvI50RTWpoLix9IJjBqxELYf1cVvbJV1vYL+B/b8adnh+scWXofFN4+vi+Kd4JJVFzWCM66o+EC0sCtHxcir/As5V9z6c4aaLiv44iP74ITTurqYAqmz60+yiGSQWosdJDEFVXPVMBJF6VyHykpoapQU82m2zcQOCaOVdZ2t2/JUw952UqA/4Y1dJA41PPElrKCskvss5jTf8A60jStMGYGxoSOcdYLIPgusxml5kllzPFyLHZen0PH3jYlzRnhWSNHFtJ40pgTSwm4yhUvqQYrW7OoeQTbZx+RZlPcJwELE6/W6tiHJlQX2IeXWWjmLT0qEYaj+WjnXvAzSulR6KKrkX9j6lwTBGCTevtuw0m0U2cxcg4gXKd/2F1fwHvfvk30PHadxCHoaOpbsTKU7t5CdUs18zB0yFNLUDWnJWgMrLku6kQB0HcPBmsdxeC1hRRSzgDlalhbIUxLucH1liIU0mh05DKFnPgqKWsx7mkLi/4FZ/qxgz7ZkBtYFjhrNm4BBhLdmGqrl6Vz5cpiOLjeKmBfozVnSWqvYjWoYYxQS6hzUsL0RrgI7q7N5H3C7V8zR/5WOR1z365FzXsF+BUCkYHS7zIYsVyouXTRsYWHxldL8vcxc60Rf/wZ59GWJyvVHs4t4H0roAZ/BCcttfOXhqd7ZugQReksZstysgIbX+Em0CVqDOONwQkq0bGTLUjRjP7YnlH84/eib8L/yh7UAsqwwARS1anyZzTa9Yzj3yVoZ9MDBcMnrqhD7bGFzuFKw/ArC4IQy4aE2ilwqhLnAGIR75UDoan3o9XUcdDDDVVmI34ESU3rO1f2M0kBosDX81YQAnJXmRIZnSNk2+iy4eUWrEzSLiT/CLnAtwHIvbygmUprHt5ZpSK1+An0vvp9MPZfanUq+ssFGazMZmkb0i/AKhZxGABBkZlKMkIQhGBv8vdezuVZ1EexMg38B+A/t/NOwFWak1w/l0RX6nNK0m4RUOLLq2RPHhO/HB5kjCKxV2F9ua7HfnLfEHjJ58R3EzLGM9kd3ObnMZAKgedxAisHtid4I9fq+086BzrUSmTjW7c/4bHzjZyLeZ+CLh+i4H9XoL3jcNlXEqtyDG27OLzJuCpcsdZDoxqZ2zDmdXV25PGDS11eEg/v7uCWPWOz7SH7dywpCRGkdGrhNGLE93sOHZSQP2OB6YbZw0XpzDU2QVn0wazhv5Btb/DFhXNe1WAwQOTJzmmC+rVnEZzx7ePMGO5L/WT1kdkMlsndhaUt2/Gr44UcprnDjfOKFXIbPkZPb7LHJvrjw5tkscpm8kg8K/GCGhtZ0ubyssDUsDRMR4wrIsw+QRl81qOXFw/Ek+AWuEKv33xHLKE32f7yEFXp0QDOAl311ATOkfNMrZjNEy37lTzQP1aSHN7+KOHrRKGjMXk1goBlMD6cimFRK44OQo6rsQKYIPzwXcdBg9rANIEIIhuB57UXjZTJGAOkijaMcysNnmuVPyd7ymanf/auDXiMgOeEBSRAd8ob4BdoUkaTBql+kNRlgN8ac8j0GwZ5fTICo1mxLO1EIPuvQb1TNxLlvMGWgrheBTDWjOSRLRaoOx1qKVg5oCfAXOXlcNzywxU66MEPEXXlfq6WJM+d28jtXTHl+GlRAf5H3mN02LYrK2UFeVj+fJajRRp9kEdwQLJXxGwaIorIvfU5wkqO9YF9UFc7hHimkSra6LDQBwojXWSQnGrVJe5l/Z8JpM9uKe+K+8BVS/44it/chABWo38K47joXIRmXFfJ/skxcCGClS7ZqNJL6Wlw5e1sHkQHDjBhLOYtSCLGESSyzoWZron3LyNe+q8Q7IjMiFL9Rqh551zdIjApKZbV0e7aWCBOFJdQmsUR5WALRUbuDESn0vinD3tTTTvID0iPW4RrtiUJUhBA7mrLNSI8/sfn3cLmclcTdrl3/gY3u5uZDiwwPExF/h9mFb+M2iUg4E57qBGRFGLH8r+igLN81ei6Lv1w6hhWoKtsRupWY5wgPu79YHooAkGAuHFcXHslgY2poCu5D7zBSpwQxCFwk5ZdtfU1Nhaiyrwm/aYB1ZkKa7MaQxNT/AuBcQq9k8ht+XwAOsBM6aKTCVctn4C/CwUyEIfzq2sQ9t/yM1f6mNtRrAsZ5Sljejn3KFbDLOVtmLbfkx2l3Hh6mfe5imdfP11v/boaGmCtZHoEKC57N+qFdln0ef95S+xjDcq1palyS/LeJNvjw0eZzJntj5fiw/VmwZP/kam1K7p98Zs89p1Zm3aE7KRxNhIoDagKRjEH1gAqo5G9U2vO91IvtCz803Ee3eUgLrAfbTNYOtA5PPR1rsMSkmS2cY04hwtuTDLLabmIN/TUc1gxeIUbFsnyydUVSiaIdzntAnggk7CBqGsJGFr8+1j7J1FEIEBMdl1f4y0E4fu/OaTnLgfaXqru5PX1PofWcllDFcYmyHS+enrLLLCFDqYJHKvwhuJp2yFPnWzI3ZOkPgr9DxFVCNQXipqxgjNNaSGpBofX9S+X7+d6+FZPHZ4kjxmyT9Btb/HFizAvzFY0dCqLLb6mqt8v/tZ8beEL0hekP0hugN0RuiN0RviN4QvSF6Q/SG6A3RG6I3RG+I3hC9IXpD9IboDdH/10S5PXxo/MTS178RUTjx8ukAlzd2dfGJsx9bUsg+za7HXm6uX534UscRnlXYw94Qd7zaf81MWfytNmbAf/wbHf+TXajApuMfr5/8d7Wtffnzq/WdM1z7Fr249vsooP5Fj/VBu2PzX1wrDjsp/6B0P1Yc+eL6/MKV1cEvrpPXZqW+IDyed8th8Kvz+mxmJF5saZFa21XvSE3lA3pbP0ttFeJMjzwWF4Wh+ZQiiPoCgeL0xfrYmvX4aOhck2ggU/FV5t5+H5WXio3RpbwvsqC5sm0uSjZjLLhebZX7di3ODBVocuWeL7jFjZ9AUnV38MnUnRX5Qvm22dy6xPD9i+guLsb+EPGlbF04shFJ+y4sEk1an9+jJVBFMsZP961hHkXZz8VPIM9Q7zDb9GWPEbah90Kw9RZBQqUJnwZlpt+fu4edEcsvt303QxTe+SRZYlu0Aa1bkF0iXzDJfVN4RLtu4j3ELpsLfSA0Wt971IDBtOTMDsFUx4QM3Vg9jKeNdQ+YJHregBxnMy4mXarP1KtuWy5OftshGU95dGgm49k7jGePMX4srOaMCG3JAFhdUhaLYQZDGAjsxCO5VhnSKrudWZSgSM3GChtGRIH9ei59mFuElWjt13ZVSeayw75OqTfAIDSYzg6bCxF+nz9KuEqBP9dvtYCBKbIw1J6/3lFVLYIyM7927QubQ3xSL7WoBvylxrbGqfIG2GMQq4lC51ZgpokoVxCWDgSmm8Lpms2PgcbyOClUJfGHvKgf4Xz2gkBDPBV/Y6CYhSJJ2bm1JLSQ0lC7kcpcUpTGfAbpDFQZuMdzYDncA46D+yYm4Qvl3eIAKnOZKGASTuFFiqd6xJZGWheayvY8Ynl8Bc8ZaOdVwj4tueBxRC4IbcqOuEo/C9xTHJVyYadKLc0h5uaushulfFwX5D9NgVqLHEhU0IKVpqoZ+kJrSXD/J4luIt8ifbWhQchugT0FRZvtukAlzmSL052VvVJAs/nkgBz9VbR+jcskgr00qPKj8MxIXd3lEWz4TOSCpDmufayRVSUGWHKZ7CioqL1c5eH2E6Depct0taV8NouPIP5MuDHQaTrVp48h0qUKDRNRuhHHhYHEtZxE3zuS1FPRDIQowC6QZnPKWdN8zUqvF5zCLYE/bwvtpdU8lasatY+98Oxiy63KXd4e5SvgyC2VX0VUoPmynTFhPktCsoeN6mif48gBVTtwukYbQ1S2Y/20qb3itsoRNRhhZvW0MMwM9cSLijswy8MmxAnNlsgf9Bx4PmeHx3NDqJ9abH3h204OxJRF5ftdDHbrk7uP84jngnqvnfWm1eXRBKG3NFu+igl/we/JOidlMMPHz0kJseV3Ce/FKX1dL91RbevVR5yCc4Z+NJ0T+O48Njl8qVrDoSs+5/H7QjdPjC/To+nqnj2xuMr47YW+vM8Gt5JDkxrg+gVIz5Ixwc8YG3Kac3qubm8w11+LCuxm517ndEzIk+9dLXK5ZkhPXZdplvtDPIqp09Y+MXcWYzeh82l6sV63OeUWTZbyUIZYUCmGf/nca3hEq43Sr58IJjN7s2ZwjFgJjiFdIcHNZnnTsXwL5a43ZzHh5EDpSt40DQc0zBdqztE3bYN4ClGpUFxKAOqIDNv9CbgBWTpUniqOOQKtbkqO6O6d06QxjAsfossNeVzBU4y1YiG+LZopQh0G1Nuqk+sv6KNDGT4ySxcDBmNs+oVigo2Bxo0EOaYorsFz542Bp5X28XYHBYftF9m6Cg0ibmVA1T66iSbbnFecuYomNYwZUNuuJ7MN/YHQ/ErbFuxPz+NOJLmCoLNVuHgP+AV25RcfsRDx5nxr1zG0R81R6OgUzcbdI5/E4bfxltWHRI97n6bjoTVriVPn8Yvmqt1Mt7RRdw3pswjZNH2uDGSZrlToxvqmK4PmLNzrfRR44BcougLLkJ8ShrmHmfHNhvkEuYHs5wccLrTAm8WlYVnq+shqLS/dbpUlgaMQhTjCkqUDIEu/0TZfyAFqecn1W9AqbYXoht3zVs8vGUoR6bwR8rKL3MLwffR6BevMZZre1QaiLH3NNsoVd/FkKO985O7fnoVaCWx3qxcYkEbAJkcEZMYvgDRkE6wFIDKjNsCj3GBTn72DHfUPIbmRWLKoRqimyx6Wtp1xVnaJ4pigppjmJA9oQGI5hnPCdYfBni3mgABzRj/dPHUtlSbrASI6sBtw2QFe1cF++ko+CySEg4z9sv13E2fKCMRSQfG8dw7o2AGhrSTc9XsUho54cVm9yIDoX2AN2mV2udNnO/jjpPqzuYNHn9Wh2vNuUpyGiRFFtowROJkPwUqg4QW6E0tqfoJqyBWSZCou1x4jThoioszwJoNhZzOrw9APcErZpnuGfhlikXC2CuRt03CMO06rt2Tbs2eyytNCu2LN/mb++ZLVv1aJD9nJm7aCll67ykawZ2APWMaw7c+zJ6XXxsVeNT71T82Fjq8ixrK4QIKQU2q6tQQeB1O7zV2e9977AMjuWZfRS1sGxq0o/w0R3sYrxkwzQultab9A2zt4G2P7Bz/N1u3vs+fqtsYLfFYvf+0mgQkkzABsz9b2Kj+3R6RdlyDrCLDBfhUQHTaqXjjJ3Blpst0v9XbPKs214XADvoGoD0NsNvp9irT2TqaTHrU1hLMfd3VCdMj7MBuQzxFoJL7VITmmTYg45liH4ZzcSVnlTJOiPo7cFMxAuFhCCmSpJSOWYru2r73U+wIZ4VJV/vFePef+80z0bFMSWYwlanMPrqHDbQT6+KTc+tyyLjlysf9ZXgIMiZipRyBJB57WHJ+IQ66E7w3p8XO2jLiCxrZsXa1Fa22iROoujTzJBgD/lmKM9dNzPgGmz9mWkZg0NcNmSlPT9fXsGaQc/Xq/KxPO+7aLJawHQv5ssnoVT8St7S/81y6agj8qtF1jkjF0JkFEQnz8woe9trt0P/XP0hlQgeCDdTJbT0xYdYja13vaOATy3nvmvGUiyLj3NdVSDjRY2otp/cjy3YiwGkCO5keOeROIGTflxa59J6LWsj6zIPozhlUm/LhqQG8eVmcIpZbfpBLLQ5wlezEXVRucYs9OENtvHfjtQMz49CU6S8zndg2G7DGzJLHjPGgYeq7Gi4QqA+KRIcUMi+Y+j/Wlww8qdKsCMs0Z8fCuivRZJLeLxPHkxTtufAi9H/rcXeiY8g2I1mwdRapNKuSRxo25OSvk4nYDJca7msWi2V2mavKt76vh3E1CrU0rtQZl0noQdPntBFkNGbHe1GLFZhnCxB28CowVIM4XQkQd+93p9tF1RwKuz6uo4mbblZh9Nk/ZVSmeDNLnu0ITXE7u0xa6KHdFnMFOe3zFCOa2Rim+aw6wJ99LTM5NbULv3/NN05QUKay71Pbb+ziWLIltnTslZk21yLbl4SrXvpjGZ7+/V881I20pfuUxfwKBKheXrF4LXnMX2tqZUckieMxEMfOxs920l5KCWWH2DL9KFueFrC98Hl1ppppvPS/bu0RrPIdWRfa1010v49OfnDyR/8PtaWOLcM9CbG2qMEJ6j8rWbyFFeKltvmmpviTJ7puZEk3RYkbA/XwLbb6M8CHA36ryEBoCrKGVdlOk27km/WrEbWL+IXNKblk5t9z+0dfKzNkH7XEp5CjpwDzObSyikzFqMx0bQGKsipmQxmjimy7YdutxfFuC4seW7vzcFvTwA3sE20Z+QjGXburKP35E1gO1Lna2lEvtSm6bqCYCRtx6S0Z0L2qJrnzP3ssTJcsscVdfPtPVtW9xo0VJklpaWWZAxHxqa7Jlghub4hsSMgpsIwuldSYTyXbQdyBveIHbqfT7FX/WKBP10BeT8McEf/8WaMCbUibmRs7lsPDVHweYznMblQkip6cL3PY0mVNtSrE1R5saQeu9drcqT/mRNWgpNvDkHyXwtoY9aTpbPfcXuwrum4WLsbrHVZjlAaaPAzJDJgk88eAyk3/6Ked0d88/SsCaHIMNyr9gJzl17gn9wFCx5aPyZrRLdsTAmcbkDQ2fmKinC/mb6vPz6iSVu87EuIvTbaVfQw80PWmiUfTzeXqW/qxR/aUNZ0iZwwnGpzzVt9bnyfTaT/3H2umRtr/Lf2QU2qvruZ2krPEqjjUkJKjXYDRboNbNUuvvLhgvyQHa7qaVIr8c2fXyNpDxkwwVovHb+XJNIKd19Eev3o0cGOo2y8nHZPZ1xLAhe6gd2V+KHbs0gKsdu+87XXHSNnpfP2LtLqX7uJPr+ujD1wkbs6Otff4SKM/uQs9XRuNz5tYkRMfjkpEDMtyKZnkSfO7SooxYVtvwl3c1+/vK/BmDMfQ9+jTcM27XZ5iZ3FzTF89XNn2pPXvnDsirMxVzsPJH1WzT3p3e1aQ6JE0RvJjTbSVYRvUXmsafRTIMhYu5R8RC2h+rOIxX9WLBfjinx6pnWPlimohvLffNHWHIfa2Dt4PvNicwR16s2u7522MnwvQASJ0Im2mkTLG4aDJ2vvj8v2Y5+Odac+dAot429RoPPdvlA0boxAp1/bpNa8s//+a7/wNQSwMEFAACAAgA8mskTDeoczFKAAAAawAAABsAAAB1bml2ZXJzYWwvdW5pdmVyc2FsLnBuZy54bWyzsa/IzVEoSy0qzszPs1Uy1DNQsrfj5bIpKEoty0wtV6gAigEFIUBJoRLINUJwyzNTSjJAKizNEIIZqZnpGSW2ShaW5nBBfaCZAFBLAQIAABQAAgAIAJRGD0upAcR2+wIAALAIAAAUAAAAAAAAAAEAAAAAAAAAAAB1bml2ZXJzYWwvcGxheWVyLnhtbFBLAQIAABQAAgAIAPJrJEyLhOzRzQQAAF8SAAAdAAAAAAAAAAEAAAAAAC0DAAB1bml2ZXJzYWwvY29tbW9uX21lc3NhZ2VzLmxuZ1BLAQIAABQAAgAIAPJrJEzY6E9MKQQAAGYSAAAnAAAAAAAAAAEAAAAAADUIAAB1bml2ZXJzYWwvZmxhc2hfcHVibGlzaGluZ19zZXR0aW5ncy54bWxQSwECAAAUAAIACADyayRM3r9SK90CAAB1CgAAIQAAAAAAAAABAAAAAACjDAAAdW5pdmVyc2FsL2ZsYXNoX3NraW5fc2V0dGluZ3MueG1sUEsBAgAAFAACAAgA8mskTFAOOC0UBAAA9xEAACYAAAAAAAAAAQAAAAAAvw8AAHVuaXZlcnNhbC9odG1sX3B1Ymxpc2hpbmdfc2V0dGluZ3MueG1sUEsBAgAAFAACAAgA8mskTJeqgmuSAQAA/QUAAB8AAAAAAAAAAQAAAAAAFxQAAHVuaXZlcnNhbC9odG1sX3NraW5fc2V0dGluZ3MuanNQSwECAAAUAAIACADyayRMjz8NSE4xAABJYgAAFwAAAAAAAAAAAAAAAADmFQAAdW5pdmVyc2FsL3VuaXZlcnNhbC5wbmdQSwECAAAUAAIACADyayRMN6hzMUoAAABrAAAAGwAAAAAAAAABAAAAAABpRwAAdW5pdmVyc2FsL3VuaXZlcnNhbC5wbmcueG1sUEsFBgAAAAAIAAgAYAIAAOxHAAAAAA=="/>
  <p:tag name="ISPRING_SCORM_RATE_QUIZZES" val="0"/>
  <p:tag name="ISPRING_RESOURCE_PATHS_HASH_PRESENTER" val="fdf23b34f573d24345f2995f49c26eb4631438"/>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8.98"/>
  <p:tag name="ISPRING_SLIDE_ID_2" val="{4604EC4E-C9EA-4F3F-8A97-D4549740DCF3}"/>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35.631"/>
  <p:tag name="ISPRING_CUSTOM_TIMING_USED" val="1"/>
  <p:tag name="ISPRING_SLIDE_ID_2" val="{ACCB90E6-C25D-4C79-95C6-92867E23F2C9}"/>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9.666"/>
  <p:tag name="ISPRING_SLIDE_ID_2" val="{F9B84596-633A-4E5C-BFFE-0F1B1E21841D}"/>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8.972"/>
  <p:tag name="ISPRING_SLIDE_ID_2" val="{79B65297-5379-4839-905C-67CBBC3A6058}"/>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8.74"/>
  <p:tag name="ISPRING_SLIDE_ID_2" val="{236AAEEA-B524-4E78-A3A2-71E5CF1F2E03}"/>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568"/>
  <p:tag name="ISPRING_SLIDE_ID_2" val="{B5A8C4DC-E03F-4C5F-960B-5F38476CEAF6}"/>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4.46"/>
  <p:tag name="GENSWF_SLIDE_TITLE" val="Assistive Technology (AT)"/>
  <p:tag name="ISPRING_SLIDE_INDENT_LEVEL" val="0"/>
  <p:tag name="ISPRING_SLIDE_ID_2" val="{94FBBC56-56DE-4C0A-BB4D-4DDF64393D03}"/>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Unique Accommodation Form"/>
  <p:tag name="ISPRING_SLIDE_INDENT_LEVEL" val="0"/>
  <p:tag name="GENSWF_ADVANCE_TIME" val="22.434"/>
  <p:tag name="ISPRING_SLIDE_ID_2" val="{CEA0D6D4-07E5-48B0-AFCE-E4730BA52E71}"/>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786"/>
  <p:tag name="ISPRING_SLIDE_ID_2" val="{ABEB7CBA-8782-433F-B620-FF1052C842F5}"/>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204C167-8EEE-40E4-8068-2D2F922A9464}"/>
  <p:tag name="GENSWF_ADVANCE_TIME" val="56.256"/>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8.044"/>
  <p:tag name="ISPRING_CUSTOM_TIMING_USED" val="1"/>
  <p:tag name="ISPRING_SLIDE_ID_2" val="{CBE6FAD1-4ADD-439A-BB27-3152F75DD8DC}"/>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964ECF7-EC16-438F-BA8C-A15185A2C045}"/>
  <p:tag name="GENSWF_ADVANCE_TIME" val="40.128"/>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7DFF7BF-3F4F-46ED-A73B-A59449DAE652}"/>
  <p:tag name="GENSWF_ADVANCE_TIME" val="23.88"/>
</p:tagLst>
</file>

<file path=ppt/tags/tag3.xml><?xml version="1.0" encoding="utf-8"?>
<p:tagLst xmlns:a="http://schemas.openxmlformats.org/drawingml/2006/main" xmlns:r="http://schemas.openxmlformats.org/officeDocument/2006/relationships" xmlns:p="http://schemas.openxmlformats.org/presentationml/2006/main">
  <p:tag name="GENSWF_ADVANCE_TIME" val="48.444"/>
  <p:tag name="ISPRING_CUSTOM_TIMING_USED" val="1"/>
  <p:tag name="ISPRING_SLIDE_ID_2" val="{2B71EC2C-03B6-4A87-A771-CED487EF1347}"/>
</p:tagLst>
</file>

<file path=ppt/tags/tag4.xml><?xml version="1.0" encoding="utf-8"?>
<p:tagLst xmlns:a="http://schemas.openxmlformats.org/drawingml/2006/main" xmlns:r="http://schemas.openxmlformats.org/officeDocument/2006/relationships" xmlns:p="http://schemas.openxmlformats.org/presentationml/2006/main">
  <p:tag name="GENSWF_ADVANCE_TIME" val="42.27"/>
  <p:tag name="ISPRING_CUSTOM_TIMING_USED" val="1"/>
  <p:tag name="ISPRING_SLIDE_ID_2" val="{ED01774A-787F-455E-B269-3920ADE42155}"/>
</p:tagLst>
</file>

<file path=ppt/tags/tag5.xml><?xml version="1.0" encoding="utf-8"?>
<p:tagLst xmlns:a="http://schemas.openxmlformats.org/drawingml/2006/main" xmlns:r="http://schemas.openxmlformats.org/officeDocument/2006/relationships" xmlns:p="http://schemas.openxmlformats.org/presentationml/2006/main">
  <p:tag name="GENSWF_ADVANCE_TIME" val="115.656"/>
  <p:tag name="ISPRING_CUSTOM_TIMING_USED" val="1"/>
  <p:tag name="ISPRING_SLIDE_ID_2" val="{DF1EBBC8-9788-48E9-B33C-88B466326B3E}"/>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79"/>
  <p:tag name="TIMING" val="|0.001|11.951"/>
  <p:tag name="ISPRING_SLIDE_ID_2" val="{0DED248E-ED8F-4057-9862-AA612BAD44C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678"/>
  <p:tag name="ISPRING_SLIDE_ID_2" val="{5C20ECAD-5190-4452-8375-22AD735E7968}"/>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518"/>
  <p:tag name="ISPRING_SLIDE_ID_2" val="{412DBA05-590D-4345-89CF-361FFB0C31BC}"/>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748"/>
  <p:tag name="ISPRING_SLIDE_ID_2" val="{88DC6128-9C28-49CC-8581-1CD2480E1DF9}"/>
</p:tagLst>
</file>

<file path=ppt/theme/theme1.xml><?xml version="1.0" encoding="utf-8"?>
<a:theme xmlns:a="http://schemas.openxmlformats.org/drawingml/2006/main" name="Basic-Logo-lon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c-Logo-long.pptx" id="{436708BE-0F74-43DC-92DD-9BB0AAA4C109}" vid="{7258EDDC-A70B-4799-9E24-1F42D16A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5" ma:contentTypeDescription="Create a new document." ma:contentTypeScope="" ma:versionID="70029cefd3c183bbf17966cc35c8842d">
  <xsd:schema xmlns:xsd="http://www.w3.org/2001/XMLSchema" xmlns:xs="http://www.w3.org/2001/XMLSchema" xmlns:p="http://schemas.microsoft.com/office/2006/metadata/properties" xmlns:ns1="http://schemas.microsoft.com/sharepoint/v3" xmlns:ns2="fb4ce569-0273-4228-9157-33b14876d013" xmlns:ns3="c4299c90-8e27-4a10-b1a7-3351ffbbf408" targetNamespace="http://schemas.microsoft.com/office/2006/metadata/properties" ma:root="true" ma:fieldsID="025c20586872d5fbb3b702579994cf10" ns1:_="" ns2:_="" ns3:_="">
    <xsd:import namespace="http://schemas.microsoft.com/sharepoint/v3"/>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c4299c90-8e27-4a10-b1a7-3351ffbbf408" xsi:nil="true"/>
    <SharedWithUsers xmlns="fb4ce569-0273-4228-9157-33b14876d013">
      <UserInfo>
        <DisplayName>Heineke, Heather</DisplayName>
        <AccountId>298</AccountId>
        <AccountType/>
      </UserInfo>
    </SharedWithUsers>
  </documentManagement>
</p:properties>
</file>

<file path=customXml/itemProps1.xml><?xml version="1.0" encoding="utf-8"?>
<ds:datastoreItem xmlns:ds="http://schemas.openxmlformats.org/officeDocument/2006/customXml" ds:itemID="{837A3C7B-3CF6-426C-8C75-C9104C321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4ce569-0273-4228-9157-33b14876d013"/>
    <ds:schemaRef ds:uri="c4299c90-8e27-4a10-b1a7-3351ffbbf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B074B2-DE9A-4430-89CD-59F5774559C1}">
  <ds:schemaRefs>
    <ds:schemaRef ds:uri="http://schemas.microsoft.com/sharepoint/v3/contenttype/forms"/>
  </ds:schemaRefs>
</ds:datastoreItem>
</file>

<file path=customXml/itemProps3.xml><?xml version="1.0" encoding="utf-8"?>
<ds:datastoreItem xmlns:ds="http://schemas.openxmlformats.org/officeDocument/2006/customXml" ds:itemID="{9E05445F-264C-43C6-93BD-58AFFC1E5D8E}">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fb4ce569-0273-4228-9157-33b14876d013"/>
    <ds:schemaRef ds:uri="http://schemas.microsoft.com/sharepoint/v3"/>
    <ds:schemaRef ds:uri="http://schemas.openxmlformats.org/package/2006/metadata/core-properties"/>
    <ds:schemaRef ds:uri="http://purl.org/dc/elements/1.1/"/>
    <ds:schemaRef ds:uri="c4299c90-8e27-4a10-b1a7-3351ffbbf40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2007_ESE_Template</Template>
  <TotalTime>83016</TotalTime>
  <Words>4596</Words>
  <Application>Microsoft Office PowerPoint</Application>
  <PresentationFormat>On-screen Show (4:3)</PresentationFormat>
  <Paragraphs>324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Open Sans</vt:lpstr>
      <vt:lpstr>Segoe UI</vt:lpstr>
      <vt:lpstr>Symbol</vt:lpstr>
      <vt:lpstr>Basic-Logo-long</vt:lpstr>
      <vt:lpstr>Accommodations and Accessibility Features for All Students, Students with Disabilities, and English Learners</vt:lpstr>
      <vt:lpstr>Overview of RICAS Accessibility and Accommodations</vt:lpstr>
      <vt:lpstr>Overview of RICAS Accessibility and Accommodations</vt:lpstr>
      <vt:lpstr>Universal Accessibility Features for all students</vt:lpstr>
      <vt:lpstr>Alternative background/font color</vt:lpstr>
      <vt:lpstr>Line Reader</vt:lpstr>
      <vt:lpstr>Answer Eliminator</vt:lpstr>
      <vt:lpstr>Designated Accessibility Features </vt:lpstr>
      <vt:lpstr>Presentation Accommodations for Students with Disabilities</vt:lpstr>
      <vt:lpstr>Text-to-Speech</vt:lpstr>
      <vt:lpstr>Text-to-Speech</vt:lpstr>
      <vt:lpstr>Response Accommodations for Students with Disabilities</vt:lpstr>
      <vt:lpstr>Special Access Accommodations for Students with Disabilities</vt:lpstr>
      <vt:lpstr>Accommodations for English Learners (ELs)</vt:lpstr>
      <vt:lpstr>Special (Accommodated) Test Forms</vt:lpstr>
      <vt:lpstr>Assistive Technology (AT) Guidelines for Using Assistive Technology as a RICAS Test Accommodation www.ride.ri.gov/accommodations and http://ricas.pearsonsupport.com   </vt:lpstr>
      <vt:lpstr>Unique Accommodation Form Accommodations and Accessibility Features Manual at www.ride.ri.gov/Accommodations </vt:lpstr>
      <vt:lpstr>Test Preparation</vt:lpstr>
      <vt:lpstr>Student Registration/ Personal Needs Profile (SR/PNP)</vt:lpstr>
      <vt:lpstr>SR/PNP: Request Special Forms and Report Selected Accommodations  </vt:lpstr>
      <vt:lpstr>Resources </vt:lpstr>
    </vt:vector>
  </TitlesOfParts>
  <Company>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RICAS Accessibility and Accommodations Training Module_010418</dc:title>
  <dc:creator>Dan Wiener</dc:creator>
  <cp:lastModifiedBy>Keith, Kamlyn</cp:lastModifiedBy>
  <cp:revision>4034</cp:revision>
  <dcterms:created xsi:type="dcterms:W3CDTF">2012-09-13T14:39:55Z</dcterms:created>
  <dcterms:modified xsi:type="dcterms:W3CDTF">2022-02-16T19:31:37Z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ies>
</file>