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3"/>
  </p:notesMasterIdLst>
  <p:sldIdLst>
    <p:sldId id="272" r:id="rId3"/>
    <p:sldId id="256" r:id="rId4"/>
    <p:sldId id="262" r:id="rId5"/>
    <p:sldId id="259" r:id="rId6"/>
    <p:sldId id="263" r:id="rId7"/>
    <p:sldId id="258" r:id="rId8"/>
    <p:sldId id="257" r:id="rId9"/>
    <p:sldId id="270" r:id="rId10"/>
    <p:sldId id="260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98F89-AE18-4494-80DC-DE21DD50BF14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1F39-50C3-41B6-91DC-1AB134A75C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12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6E5E2B-1940-4C12-B0CF-52993C2CB7F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8142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C1ED-B5FB-427C-9259-046196B6EDE6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FA96E-0C1F-48F4-B31D-B0F83074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377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C1ED-B5FB-427C-9259-046196B6EDE6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FA96E-0C1F-48F4-B31D-B0F83074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590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C1ED-B5FB-427C-9259-046196B6EDE6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FA96E-0C1F-48F4-B31D-B0F83074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160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8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765" spc="-49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330" cap="all" spc="194" baseline="0">
                <a:solidFill>
                  <a:schemeClr val="tx2"/>
                </a:solidFill>
                <a:latin typeface="+mj-lt"/>
              </a:defRPr>
            </a:lvl1pPr>
            <a:lvl2pPr marL="443777" indent="0" algn="ctr">
              <a:buNone/>
              <a:defRPr sz="2330"/>
            </a:lvl2pPr>
            <a:lvl3pPr marL="887553" indent="0" algn="ctr">
              <a:buNone/>
              <a:defRPr sz="2330"/>
            </a:lvl3pPr>
            <a:lvl4pPr marL="1331330" indent="0" algn="ctr">
              <a:buNone/>
              <a:defRPr sz="1941"/>
            </a:lvl4pPr>
            <a:lvl5pPr marL="1775106" indent="0" algn="ctr">
              <a:buNone/>
              <a:defRPr sz="1941"/>
            </a:lvl5pPr>
            <a:lvl6pPr marL="2218883" indent="0" algn="ctr">
              <a:buNone/>
              <a:defRPr sz="1941"/>
            </a:lvl6pPr>
            <a:lvl7pPr marL="2662660" indent="0" algn="ctr">
              <a:buNone/>
              <a:defRPr sz="1941"/>
            </a:lvl7pPr>
            <a:lvl8pPr marL="3106436" indent="0" algn="ctr">
              <a:buNone/>
              <a:defRPr sz="1941"/>
            </a:lvl8pPr>
            <a:lvl9pPr marL="3550213" indent="0" algn="ctr">
              <a:buNone/>
              <a:defRPr sz="194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DB913-7D55-4B26-8C59-002010C83F2E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CBEA4-1289-4841-8FF9-1B742979B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04D62B6C-E452-457E-A617-2EFC7F66EE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663" y="861025"/>
            <a:ext cx="3483799" cy="62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024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6"/>
            <a:ext cx="7661250" cy="155912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DB913-7D55-4B26-8C59-002010C83F2E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CBEA4-1289-4841-8FF9-1B742979BDB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61F2514-29E9-4B7F-958E-94EE786901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2550" y="1066169"/>
            <a:ext cx="3255818" cy="58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769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8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7765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330" cap="all" spc="194" baseline="0">
                <a:solidFill>
                  <a:schemeClr val="tx2"/>
                </a:solidFill>
                <a:latin typeface="+mj-lt"/>
              </a:defRPr>
            </a:lvl1pPr>
            <a:lvl2pPr marL="443777" indent="0">
              <a:buNone/>
              <a:defRPr sz="1747">
                <a:solidFill>
                  <a:schemeClr val="tx1">
                    <a:tint val="75000"/>
                  </a:schemeClr>
                </a:solidFill>
              </a:defRPr>
            </a:lvl2pPr>
            <a:lvl3pPr marL="887553" indent="0">
              <a:buNone/>
              <a:defRPr sz="1553">
                <a:solidFill>
                  <a:schemeClr val="tx1">
                    <a:tint val="75000"/>
                  </a:schemeClr>
                </a:solidFill>
              </a:defRPr>
            </a:lvl3pPr>
            <a:lvl4pPr marL="1331330" indent="0">
              <a:buNone/>
              <a:defRPr sz="1359">
                <a:solidFill>
                  <a:schemeClr val="tx1">
                    <a:tint val="75000"/>
                  </a:schemeClr>
                </a:solidFill>
              </a:defRPr>
            </a:lvl4pPr>
            <a:lvl5pPr marL="1775106" indent="0">
              <a:buNone/>
              <a:defRPr sz="1359">
                <a:solidFill>
                  <a:schemeClr val="tx1">
                    <a:tint val="75000"/>
                  </a:schemeClr>
                </a:solidFill>
              </a:defRPr>
            </a:lvl5pPr>
            <a:lvl6pPr marL="2218883" indent="0">
              <a:buNone/>
              <a:defRPr sz="1359">
                <a:solidFill>
                  <a:schemeClr val="tx1">
                    <a:tint val="75000"/>
                  </a:schemeClr>
                </a:solidFill>
              </a:defRPr>
            </a:lvl6pPr>
            <a:lvl7pPr marL="2662660" indent="0">
              <a:buNone/>
              <a:defRPr sz="1359">
                <a:solidFill>
                  <a:schemeClr val="tx1">
                    <a:tint val="75000"/>
                  </a:schemeClr>
                </a:solidFill>
              </a:defRPr>
            </a:lvl7pPr>
            <a:lvl8pPr marL="3106436" indent="0">
              <a:buNone/>
              <a:defRPr sz="1359">
                <a:solidFill>
                  <a:schemeClr val="tx1">
                    <a:tint val="75000"/>
                  </a:schemeClr>
                </a:solidFill>
              </a:defRPr>
            </a:lvl8pPr>
            <a:lvl9pPr marL="3550213" indent="0">
              <a:buNone/>
              <a:defRPr sz="13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DB913-7D55-4B26-8C59-002010C83F2E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CBEA4-1289-4841-8FF9-1B742979B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252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6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DB913-7D55-4B26-8C59-002010C83F2E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CBEA4-1289-4841-8FF9-1B742979B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411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41" b="0" cap="all" baseline="0">
                <a:solidFill>
                  <a:schemeClr val="tx2"/>
                </a:solidFill>
              </a:defRPr>
            </a:lvl1pPr>
            <a:lvl2pPr marL="443777" indent="0">
              <a:buNone/>
              <a:defRPr sz="1941" b="1"/>
            </a:lvl2pPr>
            <a:lvl3pPr marL="887553" indent="0">
              <a:buNone/>
              <a:defRPr sz="1747" b="1"/>
            </a:lvl3pPr>
            <a:lvl4pPr marL="1331330" indent="0">
              <a:buNone/>
              <a:defRPr sz="1553" b="1"/>
            </a:lvl4pPr>
            <a:lvl5pPr marL="1775106" indent="0">
              <a:buNone/>
              <a:defRPr sz="1553" b="1"/>
            </a:lvl5pPr>
            <a:lvl6pPr marL="2218883" indent="0">
              <a:buNone/>
              <a:defRPr sz="1553" b="1"/>
            </a:lvl6pPr>
            <a:lvl7pPr marL="2662660" indent="0">
              <a:buNone/>
              <a:defRPr sz="1553" b="1"/>
            </a:lvl7pPr>
            <a:lvl8pPr marL="3106436" indent="0">
              <a:buNone/>
              <a:defRPr sz="1553" b="1"/>
            </a:lvl8pPr>
            <a:lvl9pPr marL="3550213" indent="0">
              <a:buNone/>
              <a:defRPr sz="155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941" b="0" cap="all" baseline="0">
                <a:solidFill>
                  <a:schemeClr val="tx2"/>
                </a:solidFill>
              </a:defRPr>
            </a:lvl1pPr>
            <a:lvl2pPr marL="443777" indent="0">
              <a:buNone/>
              <a:defRPr sz="1941" b="1"/>
            </a:lvl2pPr>
            <a:lvl3pPr marL="887553" indent="0">
              <a:buNone/>
              <a:defRPr sz="1747" b="1"/>
            </a:lvl3pPr>
            <a:lvl4pPr marL="1331330" indent="0">
              <a:buNone/>
              <a:defRPr sz="1553" b="1"/>
            </a:lvl4pPr>
            <a:lvl5pPr marL="1775106" indent="0">
              <a:buNone/>
              <a:defRPr sz="1553" b="1"/>
            </a:lvl5pPr>
            <a:lvl6pPr marL="2218883" indent="0">
              <a:buNone/>
              <a:defRPr sz="1553" b="1"/>
            </a:lvl6pPr>
            <a:lvl7pPr marL="2662660" indent="0">
              <a:buNone/>
              <a:defRPr sz="1553" b="1"/>
            </a:lvl7pPr>
            <a:lvl8pPr marL="3106436" indent="0">
              <a:buNone/>
              <a:defRPr sz="1553" b="1"/>
            </a:lvl8pPr>
            <a:lvl9pPr marL="3550213" indent="0">
              <a:buNone/>
              <a:defRPr sz="155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DB913-7D55-4B26-8C59-002010C83F2E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CBEA4-1289-4841-8FF9-1B742979B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133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DB913-7D55-4B26-8C59-002010C83F2E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CBEA4-1289-4841-8FF9-1B742979B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1359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8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DB913-7D55-4B26-8C59-002010C83F2E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CBEA4-1289-4841-8FF9-1B742979B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325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494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456">
                <a:solidFill>
                  <a:srgbClr val="FFFFFF"/>
                </a:solidFill>
              </a:defRPr>
            </a:lvl1pPr>
            <a:lvl2pPr marL="443777" indent="0">
              <a:buNone/>
              <a:defRPr sz="1165"/>
            </a:lvl2pPr>
            <a:lvl3pPr marL="887553" indent="0">
              <a:buNone/>
              <a:defRPr sz="971"/>
            </a:lvl3pPr>
            <a:lvl4pPr marL="1331330" indent="0">
              <a:buNone/>
              <a:defRPr sz="874"/>
            </a:lvl4pPr>
            <a:lvl5pPr marL="1775106" indent="0">
              <a:buNone/>
              <a:defRPr sz="874"/>
            </a:lvl5pPr>
            <a:lvl6pPr marL="2218883" indent="0">
              <a:buNone/>
              <a:defRPr sz="874"/>
            </a:lvl6pPr>
            <a:lvl7pPr marL="2662660" indent="0">
              <a:buNone/>
              <a:defRPr sz="874"/>
            </a:lvl7pPr>
            <a:lvl8pPr marL="3106436" indent="0">
              <a:buNone/>
              <a:defRPr sz="874"/>
            </a:lvl8pPr>
            <a:lvl9pPr marL="3550213" indent="0">
              <a:buNone/>
              <a:defRPr sz="87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3" y="6459787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5DDB913-7D55-4B26-8C59-002010C83F2E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1" y="6459787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ECBEA4-1289-4841-8FF9-1B742979B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13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C1ED-B5FB-427C-9259-046196B6EDE6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FA96E-0C1F-48F4-B31D-B0F83074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173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8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9360" cy="822960"/>
          </a:xfrm>
        </p:spPr>
        <p:txBody>
          <a:bodyPr tIns="0" bIns="0" anchor="b">
            <a:noAutofit/>
          </a:bodyPr>
          <a:lstStyle>
            <a:lvl1pPr>
              <a:defRPr sz="3494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106"/>
            </a:lvl1pPr>
            <a:lvl2pPr marL="443777" indent="0">
              <a:buNone/>
              <a:defRPr sz="2718"/>
            </a:lvl2pPr>
            <a:lvl3pPr marL="887553" indent="0">
              <a:buNone/>
              <a:defRPr sz="2330"/>
            </a:lvl3pPr>
            <a:lvl4pPr marL="1331330" indent="0">
              <a:buNone/>
              <a:defRPr sz="1941"/>
            </a:lvl4pPr>
            <a:lvl5pPr marL="1775106" indent="0">
              <a:buNone/>
              <a:defRPr sz="1941"/>
            </a:lvl5pPr>
            <a:lvl6pPr marL="2218883" indent="0">
              <a:buNone/>
              <a:defRPr sz="1941"/>
            </a:lvl6pPr>
            <a:lvl7pPr marL="2662660" indent="0">
              <a:buNone/>
              <a:defRPr sz="1941"/>
            </a:lvl7pPr>
            <a:lvl8pPr marL="3106436" indent="0">
              <a:buNone/>
              <a:defRPr sz="1941"/>
            </a:lvl8pPr>
            <a:lvl9pPr marL="3550213" indent="0">
              <a:buNone/>
              <a:defRPr sz="194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582"/>
              </a:spcAft>
              <a:buNone/>
              <a:defRPr sz="1456">
                <a:solidFill>
                  <a:srgbClr val="FFFFFF"/>
                </a:solidFill>
              </a:defRPr>
            </a:lvl1pPr>
            <a:lvl2pPr marL="443777" indent="0">
              <a:buNone/>
              <a:defRPr sz="1165"/>
            </a:lvl2pPr>
            <a:lvl3pPr marL="887553" indent="0">
              <a:buNone/>
              <a:defRPr sz="971"/>
            </a:lvl3pPr>
            <a:lvl4pPr marL="1331330" indent="0">
              <a:buNone/>
              <a:defRPr sz="874"/>
            </a:lvl4pPr>
            <a:lvl5pPr marL="1775106" indent="0">
              <a:buNone/>
              <a:defRPr sz="874"/>
            </a:lvl5pPr>
            <a:lvl6pPr marL="2218883" indent="0">
              <a:buNone/>
              <a:defRPr sz="874"/>
            </a:lvl6pPr>
            <a:lvl7pPr marL="2662660" indent="0">
              <a:buNone/>
              <a:defRPr sz="874"/>
            </a:lvl7pPr>
            <a:lvl8pPr marL="3106436" indent="0">
              <a:buNone/>
              <a:defRPr sz="874"/>
            </a:lvl8pPr>
            <a:lvl9pPr marL="3550213" indent="0">
              <a:buNone/>
              <a:defRPr sz="87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DB913-7D55-4B26-8C59-002010C83F2E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CBEA4-1289-4841-8FF9-1B742979B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3833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DB913-7D55-4B26-8C59-002010C83F2E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CBEA4-1289-4841-8FF9-1B742979B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7003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8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8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2302"/>
            <a:ext cx="2628901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1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DB913-7D55-4B26-8C59-002010C83F2E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CBEA4-1289-4841-8FF9-1B742979B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942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C1ED-B5FB-427C-9259-046196B6EDE6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FA96E-0C1F-48F4-B31D-B0F83074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093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C1ED-B5FB-427C-9259-046196B6EDE6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FA96E-0C1F-48F4-B31D-B0F83074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07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C1ED-B5FB-427C-9259-046196B6EDE6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FA96E-0C1F-48F4-B31D-B0F83074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5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C1ED-B5FB-427C-9259-046196B6EDE6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FA96E-0C1F-48F4-B31D-B0F83074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700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C1ED-B5FB-427C-9259-046196B6EDE6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FA96E-0C1F-48F4-B31D-B0F83074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1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C1ED-B5FB-427C-9259-046196B6EDE6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FA96E-0C1F-48F4-B31D-B0F83074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25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C1ED-B5FB-427C-9259-046196B6EDE6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FA96E-0C1F-48F4-B31D-B0F83074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1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BC1ED-B5FB-427C-9259-046196B6EDE6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FA96E-0C1F-48F4-B31D-B0F83074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3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" y="6400800"/>
            <a:ext cx="12192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" y="6334316"/>
            <a:ext cx="12192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79" y="1845734"/>
            <a:ext cx="100584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3" y="6459787"/>
            <a:ext cx="24722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4">
                <a:solidFill>
                  <a:srgbClr val="FFFFFF"/>
                </a:solidFill>
              </a:defRPr>
            </a:lvl1pPr>
          </a:lstStyle>
          <a:p>
            <a:fld id="{C5DDB913-7D55-4B26-8C59-002010C83F2E}" type="datetimeFigureOut">
              <a:rPr lang="en-US" smtClean="0"/>
              <a:pPr/>
              <a:t>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7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4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9">
                <a:solidFill>
                  <a:srgbClr val="FFFFFF"/>
                </a:solidFill>
              </a:defRPr>
            </a:lvl1pPr>
          </a:lstStyle>
          <a:p>
            <a:fld id="{97ECBEA4-1289-4841-8FF9-1B742979B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946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87553" rtl="0" eaLnBrk="1" latinLnBrk="0" hangingPunct="1">
        <a:lnSpc>
          <a:spcPct val="85000"/>
        </a:lnSpc>
        <a:spcBef>
          <a:spcPct val="0"/>
        </a:spcBef>
        <a:buNone/>
        <a:defRPr sz="4659" kern="1200" spc="-49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88755" indent="-88755" algn="l" defTabSz="887553" rtl="0" eaLnBrk="1" latinLnBrk="0" hangingPunct="1">
        <a:lnSpc>
          <a:spcPct val="90000"/>
        </a:lnSpc>
        <a:spcBef>
          <a:spcPts val="1165"/>
        </a:spcBef>
        <a:spcAft>
          <a:spcPts val="194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4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72773" indent="-177511" algn="l" defTabSz="887553" rtl="0" eaLnBrk="1" latinLnBrk="0" hangingPunct="1">
        <a:lnSpc>
          <a:spcPct val="90000"/>
        </a:lnSpc>
        <a:spcBef>
          <a:spcPts val="194"/>
        </a:spcBef>
        <a:spcAft>
          <a:spcPts val="388"/>
        </a:spcAft>
        <a:buClr>
          <a:schemeClr val="accent1"/>
        </a:buClr>
        <a:buFont typeface="Calibri" pitchFamily="34" charset="0"/>
        <a:buChar char="◦"/>
        <a:defRPr sz="174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50283" indent="-177511" algn="l" defTabSz="887553" rtl="0" eaLnBrk="1" latinLnBrk="0" hangingPunct="1">
        <a:lnSpc>
          <a:spcPct val="90000"/>
        </a:lnSpc>
        <a:spcBef>
          <a:spcPts val="194"/>
        </a:spcBef>
        <a:spcAft>
          <a:spcPts val="388"/>
        </a:spcAft>
        <a:buClr>
          <a:schemeClr val="accent1"/>
        </a:buClr>
        <a:buFont typeface="Calibri" pitchFamily="34" charset="0"/>
        <a:buChar char="◦"/>
        <a:defRPr sz="135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27794" indent="-177511" algn="l" defTabSz="887553" rtl="0" eaLnBrk="1" latinLnBrk="0" hangingPunct="1">
        <a:lnSpc>
          <a:spcPct val="90000"/>
        </a:lnSpc>
        <a:spcBef>
          <a:spcPts val="194"/>
        </a:spcBef>
        <a:spcAft>
          <a:spcPts val="388"/>
        </a:spcAft>
        <a:buClr>
          <a:schemeClr val="accent1"/>
        </a:buClr>
        <a:buFont typeface="Calibri" pitchFamily="34" charset="0"/>
        <a:buChar char="◦"/>
        <a:defRPr sz="135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05304" indent="-177511" algn="l" defTabSz="887553" rtl="0" eaLnBrk="1" latinLnBrk="0" hangingPunct="1">
        <a:lnSpc>
          <a:spcPct val="90000"/>
        </a:lnSpc>
        <a:spcBef>
          <a:spcPts val="194"/>
        </a:spcBef>
        <a:spcAft>
          <a:spcPts val="388"/>
        </a:spcAft>
        <a:buClr>
          <a:schemeClr val="accent1"/>
        </a:buClr>
        <a:buFont typeface="Calibri" pitchFamily="34" charset="0"/>
        <a:buChar char="◦"/>
        <a:defRPr sz="135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67704" indent="-221888" algn="l" defTabSz="887553" rtl="0" eaLnBrk="1" latinLnBrk="0" hangingPunct="1">
        <a:lnSpc>
          <a:spcPct val="90000"/>
        </a:lnSpc>
        <a:spcBef>
          <a:spcPts val="194"/>
        </a:spcBef>
        <a:spcAft>
          <a:spcPts val="388"/>
        </a:spcAft>
        <a:buClr>
          <a:schemeClr val="accent1"/>
        </a:buClr>
        <a:buFont typeface="Calibri" pitchFamily="34" charset="0"/>
        <a:buChar char="◦"/>
        <a:defRPr sz="135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61832" indent="-221888" algn="l" defTabSz="887553" rtl="0" eaLnBrk="1" latinLnBrk="0" hangingPunct="1">
        <a:lnSpc>
          <a:spcPct val="90000"/>
        </a:lnSpc>
        <a:spcBef>
          <a:spcPts val="194"/>
        </a:spcBef>
        <a:spcAft>
          <a:spcPts val="388"/>
        </a:spcAft>
        <a:buClr>
          <a:schemeClr val="accent1"/>
        </a:buClr>
        <a:buFont typeface="Calibri" pitchFamily="34" charset="0"/>
        <a:buChar char="◦"/>
        <a:defRPr sz="135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55960" indent="-221888" algn="l" defTabSz="887553" rtl="0" eaLnBrk="1" latinLnBrk="0" hangingPunct="1">
        <a:lnSpc>
          <a:spcPct val="90000"/>
        </a:lnSpc>
        <a:spcBef>
          <a:spcPts val="194"/>
        </a:spcBef>
        <a:spcAft>
          <a:spcPts val="388"/>
        </a:spcAft>
        <a:buClr>
          <a:schemeClr val="accent1"/>
        </a:buClr>
        <a:buFont typeface="Calibri" pitchFamily="34" charset="0"/>
        <a:buChar char="◦"/>
        <a:defRPr sz="135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50088" indent="-221888" algn="l" defTabSz="887553" rtl="0" eaLnBrk="1" latinLnBrk="0" hangingPunct="1">
        <a:lnSpc>
          <a:spcPct val="90000"/>
        </a:lnSpc>
        <a:spcBef>
          <a:spcPts val="194"/>
        </a:spcBef>
        <a:spcAft>
          <a:spcPts val="388"/>
        </a:spcAft>
        <a:buClr>
          <a:schemeClr val="accent1"/>
        </a:buClr>
        <a:buFont typeface="Calibri" pitchFamily="34" charset="0"/>
        <a:buChar char="◦"/>
        <a:defRPr sz="135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1pPr>
      <a:lvl2pPr marL="443777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2pPr>
      <a:lvl3pPr marL="88755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3pPr>
      <a:lvl4pPr marL="133133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77510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66266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10643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55021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TestNav Text-to-Speech (TTS) Training Guide</a:t>
            </a:r>
            <a:endParaRPr lang="en-US" sz="6353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7226" y="4325113"/>
            <a:ext cx="7321924" cy="804908"/>
          </a:xfrm>
        </p:spPr>
        <p:txBody>
          <a:bodyPr>
            <a:normAutofit/>
          </a:bodyPr>
          <a:lstStyle/>
          <a:p>
            <a:r>
              <a:rPr lang="en-US" dirty="0"/>
              <a:t>For Computer-Based Testing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6976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8BDFD5A-9C78-403D-B73A-88D5D9FAC31D}"/>
              </a:ext>
            </a:extLst>
          </p:cNvPr>
          <p:cNvCxnSpPr>
            <a:cxnSpLocks/>
          </p:cNvCxnSpPr>
          <p:nvPr/>
        </p:nvCxnSpPr>
        <p:spPr>
          <a:xfrm flipH="1">
            <a:off x="4595597" y="2442949"/>
            <a:ext cx="2822122" cy="418238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A6EB245-BF36-4C9A-ADD3-C90E96F51392}"/>
              </a:ext>
            </a:extLst>
          </p:cNvPr>
          <p:cNvSpPr txBox="1"/>
          <p:nvPr/>
        </p:nvSpPr>
        <p:spPr>
          <a:xfrm>
            <a:off x="7417718" y="479285"/>
            <a:ext cx="2541721" cy="4785926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The </a:t>
            </a:r>
            <a:r>
              <a:rPr lang="en-US" sz="2000" b="1" dirty="0"/>
              <a:t>Listen-to-Hear</a:t>
            </a:r>
            <a:r>
              <a:rPr lang="en-US" sz="2000" dirty="0"/>
              <a:t> feature will allow text that is highlighted by the student to be read aloud. Clicking the “Listen” button activates TTS to read aloud the sentence that is highlighted. 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TTS will not automatically continue reading using this feature and will stop playing at the end of this sentence.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647134-C376-4AEE-8BEA-68B9B7B7A43D}"/>
              </a:ext>
            </a:extLst>
          </p:cNvPr>
          <p:cNvSpPr/>
          <p:nvPr/>
        </p:nvSpPr>
        <p:spPr>
          <a:xfrm>
            <a:off x="2436434" y="2401037"/>
            <a:ext cx="2064774" cy="77871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0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079783" y="2144537"/>
            <a:ext cx="2976282" cy="144655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/>
              <a:t>The text-to-speech (TTS) controls are located on the right-hand side of the screen.</a:t>
            </a:r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>
          <a:xfrm>
            <a:off x="11069784" y="2598466"/>
            <a:ext cx="55394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143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018550" y="1708150"/>
            <a:ext cx="2882423" cy="144655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/>
              <a:t>Click the </a:t>
            </a:r>
            <a:r>
              <a:rPr lang="en-US" sz="2200" b="1" dirty="0"/>
              <a:t>Play</a:t>
            </a:r>
            <a:r>
              <a:rPr lang="en-US" sz="2200" dirty="0"/>
              <a:t> button to start the TTS voice at the beginning of the item text.</a:t>
            </a:r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>
          <a:xfrm>
            <a:off x="10900973" y="2118022"/>
            <a:ext cx="722756" cy="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4069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001971" y="633685"/>
            <a:ext cx="2665927" cy="424731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Once the </a:t>
            </a:r>
            <a:r>
              <a:rPr lang="en-US" sz="2000" b="1" dirty="0"/>
              <a:t>Play</a:t>
            </a:r>
            <a:r>
              <a:rPr lang="en-US" sz="2000" dirty="0"/>
              <a:t> button is selected the icon changes to the </a:t>
            </a:r>
            <a:r>
              <a:rPr lang="en-US" sz="2000" b="1" dirty="0"/>
              <a:t>Stop</a:t>
            </a:r>
            <a:r>
              <a:rPr lang="en-US" sz="2000" dirty="0"/>
              <a:t> button. 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A student can stop the TTS voice at any time, or the TTS Voice will continue to read aloud the entire item text.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The </a:t>
            </a:r>
            <a:r>
              <a:rPr lang="en-US" sz="2000" b="1" dirty="0"/>
              <a:t>Stop</a:t>
            </a:r>
            <a:r>
              <a:rPr lang="en-US" sz="2000" dirty="0"/>
              <a:t> button changes back to the </a:t>
            </a:r>
            <a:r>
              <a:rPr lang="en-US" sz="2000" b="1" dirty="0"/>
              <a:t>Play</a:t>
            </a:r>
            <a:r>
              <a:rPr lang="en-US" sz="2000" dirty="0"/>
              <a:t> button when the TTS voice has stopped.</a:t>
            </a:r>
          </a:p>
        </p:txBody>
      </p:sp>
      <p:cxnSp>
        <p:nvCxnSpPr>
          <p:cNvPr id="6" name="Straight Arrow Connector 5"/>
          <p:cNvCxnSpPr>
            <a:cxnSpLocks/>
          </p:cNvCxnSpPr>
          <p:nvPr/>
        </p:nvCxnSpPr>
        <p:spPr>
          <a:xfrm>
            <a:off x="10667898" y="2169764"/>
            <a:ext cx="90933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6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045030" y="1305342"/>
            <a:ext cx="2921151" cy="2123658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/>
              <a:t>The section of text that is being read aloud will be highlighted in yellow and the individual word being read aloud will be highlighted in blue.</a:t>
            </a:r>
          </a:p>
        </p:txBody>
      </p:sp>
      <p:cxnSp>
        <p:nvCxnSpPr>
          <p:cNvPr id="6" name="Straight Arrow Connector 5"/>
          <p:cNvCxnSpPr>
            <a:cxnSpLocks/>
            <a:stCxn id="5" idx="1"/>
          </p:cNvCxnSpPr>
          <p:nvPr/>
        </p:nvCxnSpPr>
        <p:spPr>
          <a:xfrm flipH="1" flipV="1">
            <a:off x="2898183" y="1007390"/>
            <a:ext cx="5146847" cy="135978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368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061161" y="1292131"/>
            <a:ext cx="2831916" cy="2539157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/>
              <a:t>When the text in a graphic, table, or graph is read aloud, no text will be highlighted. </a:t>
            </a:r>
          </a:p>
          <a:p>
            <a:r>
              <a:rPr lang="en-US" sz="2200" dirty="0"/>
              <a:t>Instead, a blue outline will appear around the graphic image. </a:t>
            </a:r>
          </a:p>
        </p:txBody>
      </p:sp>
      <p:cxnSp>
        <p:nvCxnSpPr>
          <p:cNvPr id="6" name="Straight Arrow Connector 5"/>
          <p:cNvCxnSpPr>
            <a:cxnSpLocks/>
          </p:cNvCxnSpPr>
          <p:nvPr/>
        </p:nvCxnSpPr>
        <p:spPr>
          <a:xfrm flipH="1">
            <a:off x="5641383" y="2265981"/>
            <a:ext cx="241977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908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928836" y="1070635"/>
            <a:ext cx="2952750" cy="2954655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dirty="0"/>
              <a:t>Click the </a:t>
            </a:r>
            <a:r>
              <a:rPr lang="en-US" sz="2200" b="1" dirty="0"/>
              <a:t>Click-to-Hear</a:t>
            </a:r>
            <a:r>
              <a:rPr lang="en-US" sz="2200" dirty="0"/>
              <a:t> button to select where the read-aloud will begin.</a:t>
            </a:r>
          </a:p>
          <a:p>
            <a:r>
              <a:rPr lang="en-US" sz="2200" dirty="0"/>
              <a:t>The student uses this  button to click on the desired section of the text to be read aloud.</a:t>
            </a:r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>
          <a:xfrm>
            <a:off x="10881586" y="2567229"/>
            <a:ext cx="68015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cxnSpLocks/>
          </p:cNvCxnSpPr>
          <p:nvPr/>
        </p:nvCxnSpPr>
        <p:spPr>
          <a:xfrm flipH="1">
            <a:off x="1797803" y="2861858"/>
            <a:ext cx="6136200" cy="73374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6801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2DC97B-72F8-47E4-8490-54C89E92E806}"/>
              </a:ext>
            </a:extLst>
          </p:cNvPr>
          <p:cNvSpPr txBox="1"/>
          <p:nvPr/>
        </p:nvSpPr>
        <p:spPr>
          <a:xfrm>
            <a:off x="7990829" y="1878563"/>
            <a:ext cx="2952750" cy="2462213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200" dirty="0"/>
              <a:t>Click the </a:t>
            </a:r>
            <a:r>
              <a:rPr lang="en-US" sz="2200" b="1" dirty="0"/>
              <a:t>Jump Back </a:t>
            </a:r>
            <a:r>
              <a:rPr lang="en-US" sz="2200" dirty="0"/>
              <a:t>or</a:t>
            </a:r>
            <a:r>
              <a:rPr lang="en-US" sz="2200" b="1" dirty="0"/>
              <a:t> Skip Ahead</a:t>
            </a:r>
            <a:r>
              <a:rPr lang="en-US" sz="2200" dirty="0"/>
              <a:t> button to skip to other portions of text. TTS will continue to read following the selected portion that the student moved to.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F711D1A-B195-4330-82B7-C80B12B39017}"/>
              </a:ext>
            </a:extLst>
          </p:cNvPr>
          <p:cNvCxnSpPr>
            <a:cxnSpLocks/>
            <a:stCxn id="2" idx="3"/>
          </p:cNvCxnSpPr>
          <p:nvPr/>
        </p:nvCxnSpPr>
        <p:spPr>
          <a:xfrm>
            <a:off x="10943579" y="3109670"/>
            <a:ext cx="618157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978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12245" y="689788"/>
            <a:ext cx="2541721" cy="4555093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Click the </a:t>
            </a:r>
            <a:r>
              <a:rPr lang="en-US" sz="2000" b="1" dirty="0"/>
              <a:t>Settings</a:t>
            </a:r>
            <a:r>
              <a:rPr lang="en-US" sz="2000" dirty="0"/>
              <a:t> button to expand a panel that allows a student to control the speed of the TTS voice. 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A student can click the minus ( ̶ ) or plus (+) sign to change the speed of the TTS voice to Slow, Normal, or Fast.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Only the female voice is available for testing.</a:t>
            </a:r>
          </a:p>
        </p:txBody>
      </p:sp>
      <p:cxnSp>
        <p:nvCxnSpPr>
          <p:cNvPr id="4" name="Straight Arrow Connector 3"/>
          <p:cNvCxnSpPr>
            <a:cxnSpLocks/>
          </p:cNvCxnSpPr>
          <p:nvPr/>
        </p:nvCxnSpPr>
        <p:spPr>
          <a:xfrm>
            <a:off x="9453966" y="3915061"/>
            <a:ext cx="743919" cy="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7206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5.016"/>
  <p:tag name="ISPRING_CUSTOM_TIMING_USED" val="1"/>
  <p:tag name="ISPRING_SLIDE_ID_2" val="{840F63F3-7720-4E4B-ADEF-1F0AC4D785E8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334</Words>
  <Application>Microsoft Office PowerPoint</Application>
  <PresentationFormat>Widescreen</PresentationFormat>
  <Paragraphs>19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Retrospect</vt:lpstr>
      <vt:lpstr>TestNav Text-to-Speech (TTS) Training Guide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TestNav Text-to-Speech (TTS)  Training Guide</dc:title>
  <dc:creator>Fickes, Robert</dc:creator>
  <cp:lastModifiedBy>Fickes, Robert</cp:lastModifiedBy>
  <cp:revision>13</cp:revision>
  <dcterms:created xsi:type="dcterms:W3CDTF">2020-01-10T14:57:18Z</dcterms:created>
  <dcterms:modified xsi:type="dcterms:W3CDTF">2021-01-12T18:03:22Z</dcterms:modified>
</cp:coreProperties>
</file>